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3" d="100"/>
          <a:sy n="63" d="100"/>
        </p:scale>
        <p:origin x="-2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762000"/>
            <a:ext cx="7772400" cy="914400"/>
          </a:xfrm>
        </p:spPr>
        <p:txBody>
          <a:bodyPr/>
          <a:lstStyle>
            <a:lvl1pPr algn="r">
              <a:defRPr sz="3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276600"/>
            <a:ext cx="6400800" cy="7620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latin typeface="Arial Unicode MS" pitchFamily="34" charset="-128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latin typeface="Arial Unicode MS" pitchFamily="34" charset="-128"/>
              </a:defRPr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latin typeface="Arial Unicode MS" pitchFamily="34" charset="-128"/>
              </a:defRPr>
            </a:lvl1pPr>
          </a:lstStyle>
          <a:p>
            <a:fld id="{B2B47649-1C64-42B2-BFFA-C53BA80838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9C1B9-194E-4FF7-AD7B-5C0FE51B89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04800"/>
            <a:ext cx="20002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304800"/>
            <a:ext cx="5848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D5C8B-EEBD-4BF7-ACD5-4368693A7B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61851-407F-4ED8-8A39-EC78C437DF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1D6F3-4962-4532-AE7C-A83E987252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371600"/>
            <a:ext cx="39243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371600"/>
            <a:ext cx="39243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F4528-4050-48E5-B696-B1E2343C01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8121C-53DF-4D24-B211-F42339B3C2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23D46-B031-4DB7-B479-76E56ED6E2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14A25-FA70-4B3D-8852-203DD245E0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4857B-1BCB-4FCD-9CF2-189FFEECA4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3D2E5-9CF9-452E-B71F-67076ED406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04800"/>
            <a:ext cx="800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371600"/>
            <a:ext cx="8001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D841495-32EF-49D0-BB18-1CD29B949F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PERUBAHAN SOSIAL DALAM PEMBANGUNAN MASYARAKAT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AGUS SJAFARI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307183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571612"/>
            <a:ext cx="342902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PENDAHULUAN</a:t>
            </a:r>
            <a:r>
              <a:rPr lang="en-US" sz="3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erubahan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sosial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(social change)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merupakan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salah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konsep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pembangunan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400" dirty="0" err="1" smtClean="0"/>
              <a:t>M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asalah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pembangunan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merupakan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masalah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multi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kompleks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pembangunan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persoalan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ekonomi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semata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tetapi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juga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pembangunan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menyangkut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aspek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perubahan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sosial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Pembangunan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haruslah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ditinjau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perspektif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lebih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luas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yaitu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konteks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‘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sistem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sosial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’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yaitu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hubungan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interdependen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faktor-faktor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‘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ekonomis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’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faktor-faktor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‘non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ekonomis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’ (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Todaro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1978: 47).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8001000" cy="623870"/>
          </a:xfrm>
        </p:spPr>
        <p:txBody>
          <a:bodyPr/>
          <a:lstStyle/>
          <a:p>
            <a:r>
              <a:rPr lang="en-US" sz="1600" dirty="0" err="1" smtClean="0"/>
              <a:t>lanjutan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00108"/>
            <a:ext cx="8001000" cy="5095892"/>
          </a:xfrm>
        </p:spPr>
        <p:txBody>
          <a:bodyPr/>
          <a:lstStyle/>
          <a:p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Faktor-faktor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nonekonomis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termasuk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diantaranya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sikap-sikap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masyarakat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menghadapi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kehidupan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menghadapi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pekerjaan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kekuasaan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struktur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administratif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birokrasi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pemerintahan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ataupun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swasta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pola-pola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pertalian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keluarga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keagamaan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tradisi-tradisi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kultural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sistem-sistem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pemakaian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tanah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lahan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otoritas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integritas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badan-badan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pemerintah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tingkat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serta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keputusan-keputusan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kegiatan-kegiatan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pembangunan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Pertumbuhan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ekonomi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sendirinya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membawa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efek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positif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terhadap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bidang-bidang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lainnya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bahkan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lain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kasus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membawa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dampak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sebaliknya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yaitu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dampak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negatif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8001000" cy="552432"/>
          </a:xfrm>
        </p:spPr>
        <p:txBody>
          <a:bodyPr/>
          <a:lstStyle/>
          <a:p>
            <a:r>
              <a:rPr lang="en-US" sz="1600" dirty="0" err="1" smtClean="0"/>
              <a:t>lanjutan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2984"/>
            <a:ext cx="8001000" cy="4953016"/>
          </a:xfrm>
        </p:spPr>
        <p:txBody>
          <a:bodyPr/>
          <a:lstStyle/>
          <a:p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Perubahan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sosial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sendiri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perlu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digerakkan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didorong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Salah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kekuatan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penggerak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pendorong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perubahan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sosial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direncanakan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pembangunan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masyarakat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(community development)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Berdasarkan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uraian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atas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keterkaitan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pembangunan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masyarakat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perubahan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sosial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berikut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</a:t>
            </a:r>
          </a:p>
          <a:p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>
              <a:buNone/>
            </a:pP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2428860" y="4643446"/>
            <a:ext cx="1500198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Pemba-</a:t>
            </a:r>
            <a:r>
              <a:rPr lang="en-US" sz="1600" dirty="0" err="1" smtClean="0"/>
              <a:t>ngunan</a:t>
            </a:r>
            <a:r>
              <a:rPr lang="en-US" sz="1600" dirty="0" smtClean="0"/>
              <a:t> </a:t>
            </a:r>
            <a:r>
              <a:rPr lang="en-US" sz="1600" dirty="0" err="1" smtClean="0"/>
              <a:t>Masyara-kat</a:t>
            </a:r>
            <a:endParaRPr lang="en-US" sz="1600" dirty="0"/>
          </a:p>
        </p:txBody>
      </p:sp>
      <p:sp>
        <p:nvSpPr>
          <p:cNvPr id="5" name="Oval 4"/>
          <p:cNvSpPr/>
          <p:nvPr/>
        </p:nvSpPr>
        <p:spPr>
          <a:xfrm>
            <a:off x="5572132" y="4643446"/>
            <a:ext cx="1500198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Peruba-han</a:t>
            </a:r>
            <a:r>
              <a:rPr lang="en-US" sz="1600" dirty="0" smtClean="0"/>
              <a:t> </a:t>
            </a:r>
            <a:r>
              <a:rPr lang="en-US" sz="1600" dirty="0" err="1" smtClean="0"/>
              <a:t>Soaial</a:t>
            </a:r>
            <a:endParaRPr lang="en-US" sz="1600" dirty="0"/>
          </a:p>
        </p:txBody>
      </p:sp>
      <p:cxnSp>
        <p:nvCxnSpPr>
          <p:cNvPr id="7" name="Straight Connector 6"/>
          <p:cNvCxnSpPr>
            <a:stCxn id="4" idx="6"/>
            <a:endCxn id="5" idx="2"/>
          </p:cNvCxnSpPr>
          <p:nvPr/>
        </p:nvCxnSpPr>
        <p:spPr>
          <a:xfrm>
            <a:off x="3929058" y="5179231"/>
            <a:ext cx="1643074" cy="1588"/>
          </a:xfrm>
          <a:prstGeom prst="line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PENGERTIAN PERUBAHAN SOSIAL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Perubahan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sosial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diartikan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perubahan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lembaga-lembaga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(institutions)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masyarakat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yaitu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perubahan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mempengaruhi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sistem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sosial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termasuk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nilai-nilai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sosial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sikap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pola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perilaku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kelompok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Esman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D. Woods Thomas, et al., eds., </a:t>
            </a:r>
            <a:r>
              <a:rPr lang="en-GB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Institution Building, A Model for Applied Social Change 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(1972: 65)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berpendapat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lima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bentuk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perubahan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sosial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</a:t>
            </a: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+mj-lt"/>
              <a:buAutoNum type="arabicPeriod"/>
            </a:pP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Perubahan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evolusioner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yaitu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perubahan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dikendalikan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lingkungan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permisif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71463" lvl="0" indent="-271463">
              <a:buNone/>
            </a:pPr>
            <a:r>
              <a:rPr lang="en-US" sz="1800" dirty="0" smtClean="0"/>
              <a:t>2.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Perubahan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revolusioner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yaitu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perubahan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bisa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dikendalikan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bisa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juga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tetapi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lingkungan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dimanipulasikan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71463" indent="-271463">
              <a:buNone/>
            </a:pPr>
            <a:r>
              <a:rPr lang="en-GB" sz="1800" dirty="0" smtClean="0"/>
              <a:t>3.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Perubahan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dialektikal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yaitu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perubahan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dikendalikan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lingkungan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permisif</a:t>
            </a:r>
            <a:r>
              <a:rPr lang="en-GB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271463" lvl="0" indent="-271463">
              <a:buNone/>
            </a:pPr>
            <a:r>
              <a:rPr lang="en-GB" sz="1800" dirty="0" smtClean="0"/>
              <a:t>4.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Perubahan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dipaksakan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yaitu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perubahan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dikendalikan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manipulasikan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lingkungan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71463" lvl="0" indent="-271463"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Perubahan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terkendali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yaitu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perubahan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dikendalikan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tetapi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lingkungan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GB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permisif</a:t>
            </a:r>
            <a:r>
              <a:rPr lang="en-GB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71463" indent="-271463">
              <a:buNone/>
            </a:pP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71463" lvl="0" indent="-271463">
              <a:buNone/>
            </a:pP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FAKTOR YANG MEMPENGARUHI PERUBAHAN SOSIAL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Teknologi sebagai penyebab perubahan yang sosial</a:t>
            </a:r>
            <a:endParaRPr lang="en-US" sz="4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4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Gerakan</a:t>
            </a:r>
            <a:r>
              <a:rPr lang="en-GB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4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massa</a:t>
            </a:r>
            <a:endParaRPr lang="en-US" sz="4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4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</a:t>
            </a:r>
            <a:r>
              <a:rPr lang="en-US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nya</a:t>
            </a:r>
            <a:r>
              <a:rPr lang="en-US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nilai-nilai</a:t>
            </a:r>
            <a:r>
              <a:rPr lang="en-US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gagasan</a:t>
            </a:r>
            <a:r>
              <a:rPr lang="en-US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baru</a:t>
            </a:r>
            <a:endParaRPr lang="en-US" sz="4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s-ES" sz="4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Perubahan</a:t>
            </a:r>
            <a:r>
              <a:rPr lang="es-ES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 </a:t>
            </a:r>
            <a:r>
              <a:rPr lang="es-ES" sz="4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transportasi</a:t>
            </a:r>
            <a:r>
              <a:rPr lang="es-ES" sz="4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 </a:t>
            </a:r>
            <a:r>
              <a:rPr lang="es-ES" sz="4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komunikasi</a:t>
            </a:r>
            <a:r>
              <a:rPr lang="es-ES" sz="4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4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PROSES YANG MENYEBABKAN PERUBAHAN SOSIAL</a:t>
            </a:r>
            <a:r>
              <a:rPr lang="nb-NO" sz="3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:</a:t>
            </a:r>
            <a:r>
              <a:rPr lang="en-US" sz="3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Penemuan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(discovery).</a:t>
            </a:r>
          </a:p>
          <a:p>
            <a:pPr lvl="0"/>
            <a:r>
              <a:rPr lang="en-GB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Invention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Innovation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perubahan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Diffusion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penyebaran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en-GB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PENGHAMBAT PERUBAHAN SOSIAL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Arial" pitchFamily="34" charset="0"/>
              <a:buChar char="•"/>
            </a:pP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Hambatan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Budaya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</a:t>
            </a:r>
            <a:r>
              <a:rPr lang="en-GB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tradisi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fatalisme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budaya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etnosentris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kebanggaan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martabat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norma-norma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kesederhanaan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nilai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relatip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takhyul</a:t>
            </a:r>
            <a:r>
              <a:rPr lang="en-GB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Tradisi</a:t>
            </a:r>
            <a:endParaRPr lang="en-GB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Fatalisme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8001000" cy="552432"/>
          </a:xfrm>
        </p:spPr>
        <p:txBody>
          <a:bodyPr/>
          <a:lstStyle/>
          <a:p>
            <a:r>
              <a:rPr lang="en-US" sz="1600" dirty="0" err="1" smtClean="0"/>
              <a:t>lanjutan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71546"/>
            <a:ext cx="8001000" cy="5024454"/>
          </a:xfrm>
        </p:spPr>
        <p:txBody>
          <a:bodyPr/>
          <a:lstStyle/>
          <a:p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Budaya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etnosentris</a:t>
            </a:r>
            <a:endParaRPr lang="en-US" sz="2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Kebanggan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martabat</a:t>
            </a:r>
            <a:endParaRPr lang="en-US" sz="2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Nilai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relatif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prasangka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negatif</a:t>
            </a:r>
            <a:endParaRPr lang="en-US" sz="2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Penghalang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sosial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berubah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struktur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sosial</a:t>
            </a:r>
            <a:endParaRPr lang="en-US" sz="2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Sumber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Otoritas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keluarga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struktur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politik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pemerintahan</a:t>
            </a:r>
            <a:endParaRPr lang="en-US" sz="2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Karakteristik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struktur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sosial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kasta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suku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dll</a:t>
            </a:r>
            <a:endParaRPr lang="en-US" sz="2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Penghalang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psikologis</a:t>
            </a:r>
            <a:r>
              <a:rPr lang="en-US" sz="2600" dirty="0" smtClean="0"/>
              <a:t>, </a:t>
            </a:r>
            <a:r>
              <a:rPr lang="en-US" sz="2600" dirty="0" err="1" smtClean="0"/>
              <a:t>mis</a:t>
            </a:r>
            <a:r>
              <a:rPr lang="en-US" sz="2600" dirty="0" smtClean="0"/>
              <a:t>: </a:t>
            </a:r>
            <a:r>
              <a:rPr lang="en-US" sz="2600" dirty="0" err="1" smtClean="0"/>
              <a:t>perbedaan</a:t>
            </a:r>
            <a:r>
              <a:rPr lang="en-US" sz="2600" dirty="0" smtClean="0"/>
              <a:t> </a:t>
            </a:r>
            <a:r>
              <a:rPr lang="en-US" sz="2600" dirty="0" err="1" smtClean="0"/>
              <a:t>persepsi</a:t>
            </a:r>
            <a:r>
              <a:rPr lang="en-US" sz="2600" dirty="0" smtClean="0"/>
              <a:t> </a:t>
            </a:r>
            <a:r>
              <a:rPr lang="en-US" sz="2600" dirty="0" err="1" smtClean="0"/>
              <a:t>budaya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143116"/>
            <a:ext cx="278608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143116"/>
            <a:ext cx="318135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_STELE_PRT_Worldcomm">
  <a:themeElements>
    <a:clrScheme name="">
      <a:dk1>
        <a:srgbClr val="000000"/>
      </a:dk1>
      <a:lt1>
        <a:srgbClr val="80808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C0C0C0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PPP_STELE_PRT_Worldcomm</Template>
  <TotalTime>152</TotalTime>
  <Words>480</Words>
  <Application>Microsoft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PPP_STELE_PRT_Worldcomm</vt:lpstr>
      <vt:lpstr>PERUBAHAN SOSIAL DALAM PEMBANGUNAN MASYARAKAT</vt:lpstr>
      <vt:lpstr>PENDAHULUAN </vt:lpstr>
      <vt:lpstr>lanjutan</vt:lpstr>
      <vt:lpstr>lanjutan</vt:lpstr>
      <vt:lpstr>PENGERTIAN PERUBAHAN SOSIAL </vt:lpstr>
      <vt:lpstr>FAKTOR YANG MEMPENGARUHI PERUBAHAN SOSIAL </vt:lpstr>
      <vt:lpstr>PROSES YANG MENYEBABKAN PERUBAHAN SOSIAL : </vt:lpstr>
      <vt:lpstr>lanjutan</vt:lpstr>
      <vt:lpstr>Beberapa Gambar Perubahan Sosial</vt:lpstr>
      <vt:lpstr>lanjutan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PERUBAHAN SOSIAL DALAM PEMBANGUNAN MASYARAKAT</dc:title>
  <dc:creator>user</dc:creator>
  <cp:lastModifiedBy>user</cp:lastModifiedBy>
  <cp:revision>9</cp:revision>
  <dcterms:created xsi:type="dcterms:W3CDTF">2010-09-21T09:16:36Z</dcterms:created>
  <dcterms:modified xsi:type="dcterms:W3CDTF">2011-10-03T10:34:24Z</dcterms:modified>
</cp:coreProperties>
</file>