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610BA5-4627-4974-A99F-DFB092A0A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48B59-6959-44B2-9F7E-0890D9A5C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18859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81000"/>
            <a:ext cx="55054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B18BB-F188-46E9-AF48-03FEA2C90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2CD2-3C46-44E6-B901-C6BB26C08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FDC95-A5A9-4E84-9808-8F3A25D6F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695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76400"/>
            <a:ext cx="3695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6557D-8492-4D7F-ABA2-7C5048CC8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36284-BD49-4AA4-B456-0D897F711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12496-3F1A-410F-A9DA-6E3AEC49E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3DF13-DCBC-4027-94D8-5ECA712E8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988C4-B063-479E-8002-420A59650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320E2-EF0C-4643-A8A2-9846A5CF0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7543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D988DE-2ACA-4E02-804B-EDEFA745C2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PEMBANGUNAN MASYARAKAT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Sjafari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PEMBANGUNAN MASYARAKAT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P</a:t>
            </a:r>
            <a:r>
              <a:rPr lang="nb-N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embangunan </a:t>
            </a:r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 adalah suatu gerakan untuk menciptakan tingkat kehidupan yang lebih baik bagi seluruh warga masyarakat dengan melibatkan peran serta nyata dari mereka (Hartoyo:3-4). </a:t>
            </a:r>
            <a:endParaRPr lang="nb-NO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 batasan pengertian tersebut di atas terlihat bahwa dalam pembangunan masyarakat terkandung 3 hal, yaitu: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Adanya suatu kegiatan yang dilakukan oleh seluruh anggota masyarakat;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Kegiatan tersebut mempunyai tujuan, yaitu menciptakan tingkat kehidupan yang lebih baik jika dibandingkan dengan keadaan sebelumnya;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476232"/>
          </a:xfrm>
        </p:spPr>
        <p:txBody>
          <a:bodyPr/>
          <a:lstStyle/>
          <a:p>
            <a:pPr algn="ctr"/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Kegiatan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diperlukan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anggota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dimaksud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keterlibatan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langsung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dorongan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diharapkan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tumbuh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berkembang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hendaknya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meliputi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pemikiran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b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penghimpunan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tenaga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menikmati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PANDANGAN ILMU-ILMU SOSIAL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Ciri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terpenting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Keadaan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ketidakberubahan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(b)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Watak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berkembang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struktur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 yang </a:t>
            </a:r>
            <a:r>
              <a:rPr lang="en-U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hirarkhis</a:t>
            </a: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>
              <a:buNone/>
            </a:pPr>
            <a:r>
              <a:rPr lang="fi-FI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(c) Budaya keterikatan pada kebiasaan;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i-FI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(d) Sistem status yang telah ditentukan sebelumnya (askriptif) dengan jarak   yang parah antar alit dengan massa;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i-FI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(e) Struktur kekuasaan yang digenggam oleh sekelompok kecil  lapisan tetentu      (oligarkis) dengan kemampuan yang rendah, dan ekonomi yang tidak  produktif.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 masyarakat tradisional, menurut Hagen terdapat </a:t>
            </a:r>
            <a:r>
              <a:rPr lang="fi-FI" sz="23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kepribadian yang tipikal </a:t>
            </a:r>
            <a:r>
              <a:rPr lang="fi-FI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bersifat: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s-ES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Otoriter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(b)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kekakuan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23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rigidity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dan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penolakan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terhadap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hal-hal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inovasi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(c)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Motivasi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pencapaian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rendah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(d)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Kurang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kuat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mempersepsi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dunia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sesuatu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teratur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3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dimanipulasi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23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manipulable</a:t>
            </a:r>
            <a:r>
              <a:rPr lang="es-E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it-IT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(e) Berpusat pada diri sendiri (egosentris),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it-IT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(f)  secara fundamental menghargai rendah diri sendiri. </a:t>
            </a:r>
            <a:endParaRPr lang="en-US" sz="23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1800" dirty="0">
                <a:solidFill>
                  <a:schemeClr val="tx1"/>
                </a:solidFill>
                <a:latin typeface="Calibri" pitchFamily="34" charset="0"/>
              </a:rPr>
              <a:t>Pandangan psikolog McClelland (1971) tentang  konsep pembangunan, menekankan signifikansi yang utama dari masalah kepribadian dan sosialisasi dari anggota suatu masyarakat yang mau membangun. </a:t>
            </a:r>
            <a:endParaRPr lang="it-IT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 pandangan McClelland </a:t>
            </a:r>
            <a:r>
              <a:rPr lang="it-IT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dalam pembangunan terdapat keinginan </a:t>
            </a:r>
            <a:r>
              <a: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 pencapaian (</a:t>
            </a:r>
            <a:r>
              <a:rPr lang="it-IT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achievement</a:t>
            </a:r>
            <a:r>
              <a: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it-IT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 gilirannya membangkitkan kewiraswastaan (</a:t>
            </a:r>
            <a:r>
              <a:rPr lang="it-IT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entrepreneurship) </a:t>
            </a:r>
            <a:r>
              <a: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 pembangunan.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 SEBAGAI </a:t>
            </a:r>
            <a:r>
              <a:rPr lang="it-IT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 </a:t>
            </a:r>
            <a:r>
              <a:rPr lang="it-IT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BELAJAR</a:t>
            </a:r>
          </a:p>
          <a:p>
            <a:pPr marL="273050" indent="-273050"/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 sebagai proses belajar ini sesungguhnya telah sejak lama dikemukakan oleh Adam Smith bahwa proses belajar merupakan kunci bagi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it-IT" sz="2000" dirty="0"/>
              <a:t> </a:t>
            </a:r>
            <a:r>
              <a:rPr lang="it-IT" sz="2000" dirty="0" smtClean="0"/>
              <a:t>a.l.: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pembagian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kerja, </a:t>
            </a: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mengeliminasi berbagai kendala dan masalah yang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muncul, dan </a:t>
            </a: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 mesin-mesin 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PRINSIP PENYELENGGARAAN PEMBANGUNAN MASYARAKAT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Menurut Siagian (1988:30-46), sedikitnya ada 10 prinsip dalam penyelenggaraan pembangunan masyarakat, yaitu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Kesemestaan </a:t>
            </a: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komprehensif</a:t>
            </a:r>
          </a:p>
          <a:p>
            <a:pPr marL="457200" indent="-457200">
              <a:buAutoNum type="arabicParenR"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Partisipasi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Keseimbangan</a:t>
            </a:r>
          </a:p>
          <a:p>
            <a:pPr marL="457200" indent="-457200">
              <a:buAutoNum type="arabicParenR"/>
            </a:pP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Kontinuitas</a:t>
            </a:r>
          </a:p>
          <a:p>
            <a:pPr marL="457200" indent="-457200">
              <a:buAutoNum type="arabicParenR"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Pendekatan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kesisteman</a:t>
            </a:r>
          </a:p>
          <a:p>
            <a:pPr marL="457200" indent="-457200">
              <a:buAutoNum type="arabicParenR"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Mengandalkan kekuatan sendiri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Kejelasan strategi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dasar</a:t>
            </a:r>
          </a:p>
          <a:p>
            <a:pPr>
              <a:buNone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Skala prioritas yang jelas dan bersifat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luwes</a:t>
            </a:r>
          </a:p>
          <a:p>
            <a:pPr>
              <a:buNone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9) Kelestarian 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ekologi</a:t>
            </a:r>
          </a:p>
          <a:p>
            <a:pPr>
              <a:buNone/>
            </a:pPr>
            <a:r>
              <a:rPr lang="it-IT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10) Pemerataan disertai pertumbuhan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_pri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international_print</Template>
  <TotalTime>34</TotalTime>
  <Words>479</Words>
  <Application>Microsoft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international_print</vt:lpstr>
      <vt:lpstr>PEMBANGUNAN MASYARAKAT</vt:lpstr>
      <vt:lpstr>PEMBANGUNAN MASYARAKAT </vt:lpstr>
      <vt:lpstr>lanjutan</vt:lpstr>
      <vt:lpstr>PANDANGAN ILMU-ILMU SOSIAL </vt:lpstr>
      <vt:lpstr>lanjutan</vt:lpstr>
      <vt:lpstr>lanjutan</vt:lpstr>
      <vt:lpstr>PRINSIP PENYELENGGARAAN PEMBANGUNAN MASYARAKAT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MASYARAKAT</dc:title>
  <dc:creator>user</dc:creator>
  <cp:lastModifiedBy>user</cp:lastModifiedBy>
  <cp:revision>5</cp:revision>
  <dcterms:created xsi:type="dcterms:W3CDTF">2010-09-03T09:24:00Z</dcterms:created>
  <dcterms:modified xsi:type="dcterms:W3CDTF">2010-09-03T09:58:16Z</dcterms:modified>
</cp:coreProperties>
</file>