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81" r:id="rId23"/>
    <p:sldId id="282" r:id="rId24"/>
    <p:sldId id="283" r:id="rId25"/>
    <p:sldId id="284" r:id="rId26"/>
    <p:sldId id="285" r:id="rId27"/>
    <p:sldId id="275" r:id="rId28"/>
    <p:sldId id="276" r:id="rId29"/>
    <p:sldId id="277" r:id="rId30"/>
    <p:sldId id="278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055BF-BD39-49AB-B053-4960991174D3}" type="doc">
      <dgm:prSet loTypeId="urn:microsoft.com/office/officeart/2005/8/layout/vList6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1358FAF-0FE7-4842-AFAF-40892F479906}">
      <dgm:prSet phldrT="[Text]"/>
      <dgm:spPr/>
      <dgm:t>
        <a:bodyPr/>
        <a:lstStyle/>
        <a:p>
          <a:r>
            <a:rPr lang="en-US" dirty="0" err="1" smtClean="0"/>
            <a:t>Bab</a:t>
          </a:r>
          <a:r>
            <a:rPr lang="en-US" dirty="0" smtClean="0"/>
            <a:t> I</a:t>
          </a:r>
        </a:p>
        <a:p>
          <a:r>
            <a:rPr lang="en-US" dirty="0" err="1" smtClean="0"/>
            <a:t>Pendahuluan</a:t>
          </a:r>
          <a:endParaRPr lang="en-US" dirty="0"/>
        </a:p>
      </dgm:t>
    </dgm:pt>
    <dgm:pt modelId="{6CCC46B5-1B03-4DF6-A9FF-0FBE6BD9BEB5}" type="parTrans" cxnId="{A038D363-5358-40E0-8F59-EF7ACAC32669}">
      <dgm:prSet/>
      <dgm:spPr/>
      <dgm:t>
        <a:bodyPr/>
        <a:lstStyle/>
        <a:p>
          <a:endParaRPr lang="en-US"/>
        </a:p>
      </dgm:t>
    </dgm:pt>
    <dgm:pt modelId="{80C6AD3F-74EA-458D-8CF1-B347664EC303}" type="sibTrans" cxnId="{A038D363-5358-40E0-8F59-EF7ACAC32669}">
      <dgm:prSet/>
      <dgm:spPr/>
      <dgm:t>
        <a:bodyPr/>
        <a:lstStyle/>
        <a:p>
          <a:endParaRPr lang="en-US"/>
        </a:p>
      </dgm:t>
    </dgm:pt>
    <dgm:pt modelId="{E8553A70-5198-4006-A04F-1EFD00E970DA}">
      <dgm:prSet phldrT="[Text]"/>
      <dgm:spPr/>
      <dgm:t>
        <a:bodyPr/>
        <a:lstStyle/>
        <a:p>
          <a:r>
            <a:rPr lang="en-US" dirty="0" err="1" smtClean="0"/>
            <a:t>Latar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B87F10A7-1051-4EBC-9C25-905EAD70D0AD}" type="parTrans" cxnId="{36405FB3-1DF9-4D17-AB2B-152781245D0A}">
      <dgm:prSet/>
      <dgm:spPr/>
      <dgm:t>
        <a:bodyPr/>
        <a:lstStyle/>
        <a:p>
          <a:endParaRPr lang="en-US"/>
        </a:p>
      </dgm:t>
    </dgm:pt>
    <dgm:pt modelId="{895DCBBC-3343-4754-A0A4-87E586C812AC}" type="sibTrans" cxnId="{36405FB3-1DF9-4D17-AB2B-152781245D0A}">
      <dgm:prSet/>
      <dgm:spPr/>
      <dgm:t>
        <a:bodyPr/>
        <a:lstStyle/>
        <a:p>
          <a:endParaRPr lang="en-US"/>
        </a:p>
      </dgm:t>
    </dgm:pt>
    <dgm:pt modelId="{11E181B5-528D-4D89-B171-36DBCF524EE3}">
      <dgm:prSet phldrT="[Text]"/>
      <dgm:spPr/>
      <dgm:t>
        <a:bodyPr/>
        <a:lstStyle/>
        <a:p>
          <a:r>
            <a:rPr lang="en-US" dirty="0" err="1" smtClean="0"/>
            <a:t>Perumusan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4C541CEF-A07D-46A7-9A1D-ACEEC5A01A11}" type="parTrans" cxnId="{4B8DBE95-38E6-4B1E-A582-34345FD75366}">
      <dgm:prSet/>
      <dgm:spPr/>
      <dgm:t>
        <a:bodyPr/>
        <a:lstStyle/>
        <a:p>
          <a:endParaRPr lang="en-US"/>
        </a:p>
      </dgm:t>
    </dgm:pt>
    <dgm:pt modelId="{3EE51FCC-F714-492A-9953-A2E97EF6A6C9}" type="sibTrans" cxnId="{4B8DBE95-38E6-4B1E-A582-34345FD75366}">
      <dgm:prSet/>
      <dgm:spPr/>
      <dgm:t>
        <a:bodyPr/>
        <a:lstStyle/>
        <a:p>
          <a:endParaRPr lang="en-US"/>
        </a:p>
      </dgm:t>
    </dgm:pt>
    <dgm:pt modelId="{F408CE9E-43D6-4EDD-9F35-7F7F1C84146A}">
      <dgm:prSet phldrT="[Text]"/>
      <dgm:spPr/>
      <dgm:t>
        <a:bodyPr/>
        <a:lstStyle/>
        <a:p>
          <a:r>
            <a:rPr lang="en-US" dirty="0" err="1" smtClean="0"/>
            <a:t>Bab</a:t>
          </a:r>
          <a:r>
            <a:rPr lang="en-US" dirty="0" smtClean="0"/>
            <a:t> II</a:t>
          </a:r>
        </a:p>
        <a:p>
          <a:r>
            <a:rPr lang="en-US" dirty="0" err="1" smtClean="0"/>
            <a:t>Landasan</a:t>
          </a:r>
          <a:r>
            <a:rPr lang="en-US" dirty="0" smtClean="0"/>
            <a:t> </a:t>
          </a:r>
          <a:r>
            <a:rPr lang="en-US" dirty="0" err="1" smtClean="0"/>
            <a:t>Teori</a:t>
          </a:r>
          <a:endParaRPr lang="en-US" dirty="0"/>
        </a:p>
      </dgm:t>
    </dgm:pt>
    <dgm:pt modelId="{294DF876-6DCA-47E5-938E-F771B8E765BF}" type="parTrans" cxnId="{7EA66878-14A2-48F5-8B38-5FB614F99567}">
      <dgm:prSet/>
      <dgm:spPr/>
      <dgm:t>
        <a:bodyPr/>
        <a:lstStyle/>
        <a:p>
          <a:endParaRPr lang="en-US"/>
        </a:p>
      </dgm:t>
    </dgm:pt>
    <dgm:pt modelId="{52566560-227E-4BEF-B995-B0B4C8F63C90}" type="sibTrans" cxnId="{7EA66878-14A2-48F5-8B38-5FB614F99567}">
      <dgm:prSet/>
      <dgm:spPr/>
      <dgm:t>
        <a:bodyPr/>
        <a:lstStyle/>
        <a:p>
          <a:endParaRPr lang="en-US"/>
        </a:p>
      </dgm:t>
    </dgm:pt>
    <dgm:pt modelId="{D9007D84-9AEB-44F1-A62A-0DE7C89D8D2A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870C8FC1-2980-4317-B4F3-5B0D50CBC297}" type="parTrans" cxnId="{88172949-E160-4975-8AF5-A37EE49D659B}">
      <dgm:prSet/>
      <dgm:spPr/>
      <dgm:t>
        <a:bodyPr/>
        <a:lstStyle/>
        <a:p>
          <a:endParaRPr lang="en-US"/>
        </a:p>
      </dgm:t>
    </dgm:pt>
    <dgm:pt modelId="{8D2C37BA-5ABA-45AD-BB33-5268E6E34FDB}" type="sibTrans" cxnId="{88172949-E160-4975-8AF5-A37EE49D659B}">
      <dgm:prSet/>
      <dgm:spPr/>
      <dgm:t>
        <a:bodyPr/>
        <a:lstStyle/>
        <a:p>
          <a:endParaRPr lang="en-US"/>
        </a:p>
      </dgm:t>
    </dgm:pt>
    <dgm:pt modelId="{38BEF561-B42D-44D2-B94D-BFCE4CBDB5E1}">
      <dgm:prSet phldrT="[Text]"/>
      <dgm:spPr/>
      <dgm:t>
        <a:bodyPr/>
        <a:lstStyle/>
        <a:p>
          <a:r>
            <a:rPr lang="en-US" dirty="0" err="1" smtClean="0"/>
            <a:t>Bab</a:t>
          </a:r>
          <a:r>
            <a:rPr lang="en-US" dirty="0" smtClean="0"/>
            <a:t> IV</a:t>
          </a:r>
        </a:p>
        <a:p>
          <a:r>
            <a:rPr lang="en-US" dirty="0" err="1" smtClean="0"/>
            <a:t>Kesimpulan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Saran</a:t>
          </a:r>
          <a:endParaRPr lang="en-US" dirty="0"/>
        </a:p>
      </dgm:t>
    </dgm:pt>
    <dgm:pt modelId="{29D1F92C-058D-4B37-B6AB-8F0B1DFE23F5}" type="parTrans" cxnId="{C9004571-7A64-435A-A4A5-95D6D51FCEE0}">
      <dgm:prSet/>
      <dgm:spPr/>
      <dgm:t>
        <a:bodyPr/>
        <a:lstStyle/>
        <a:p>
          <a:endParaRPr lang="en-US"/>
        </a:p>
      </dgm:t>
    </dgm:pt>
    <dgm:pt modelId="{8FD51234-A471-4ACA-9F32-DC95A08C61AA}" type="sibTrans" cxnId="{C9004571-7A64-435A-A4A5-95D6D51FCEE0}">
      <dgm:prSet/>
      <dgm:spPr/>
      <dgm:t>
        <a:bodyPr/>
        <a:lstStyle/>
        <a:p>
          <a:endParaRPr lang="en-US"/>
        </a:p>
      </dgm:t>
    </dgm:pt>
    <dgm:pt modelId="{5E2AB186-60CC-46BD-8ED9-5BC26BD7AC67}">
      <dgm:prSet phldrT="[Text]"/>
      <dgm:spPr/>
      <dgm:t>
        <a:bodyPr/>
        <a:lstStyle/>
        <a:p>
          <a:r>
            <a:rPr lang="en-US" dirty="0" err="1" smtClean="0"/>
            <a:t>Bab</a:t>
          </a:r>
          <a:r>
            <a:rPr lang="en-US" dirty="0" smtClean="0"/>
            <a:t> III</a:t>
          </a:r>
        </a:p>
        <a:p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Pembahasan</a:t>
          </a:r>
          <a:endParaRPr lang="en-US" dirty="0"/>
        </a:p>
      </dgm:t>
    </dgm:pt>
    <dgm:pt modelId="{C8432F9F-5422-4B5F-BAFC-CC37C8914465}" type="parTrans" cxnId="{2FB184F9-0FF9-4CBC-9299-99094DDC2B93}">
      <dgm:prSet/>
      <dgm:spPr/>
      <dgm:t>
        <a:bodyPr/>
        <a:lstStyle/>
        <a:p>
          <a:endParaRPr lang="en-US"/>
        </a:p>
      </dgm:t>
    </dgm:pt>
    <dgm:pt modelId="{8036B07B-4830-4351-A343-EEDE725DE6C6}" type="sibTrans" cxnId="{2FB184F9-0FF9-4CBC-9299-99094DDC2B93}">
      <dgm:prSet/>
      <dgm:spPr/>
      <dgm:t>
        <a:bodyPr/>
        <a:lstStyle/>
        <a:p>
          <a:endParaRPr lang="en-US"/>
        </a:p>
      </dgm:t>
    </dgm:pt>
    <dgm:pt modelId="{925F4133-2DC6-47F3-8FAA-DF6B585BB338}">
      <dgm:prSet phldrT="[Text]"/>
      <dgm:spPr/>
      <dgm:t>
        <a:bodyPr/>
        <a:lstStyle/>
        <a:p>
          <a:r>
            <a:rPr lang="en-US" smtClean="0"/>
            <a:t>Konsep Sosial Budaya Masyarakat</a:t>
          </a:r>
          <a:endParaRPr lang="en-US"/>
        </a:p>
      </dgm:t>
    </dgm:pt>
    <dgm:pt modelId="{06A4CCB9-2D32-451E-9024-2989BFDB1EB2}" type="parTrans" cxnId="{B87B49F1-E854-47F0-8C27-29F50BBC4ADF}">
      <dgm:prSet/>
      <dgm:spPr/>
      <dgm:t>
        <a:bodyPr/>
        <a:lstStyle/>
        <a:p>
          <a:endParaRPr lang="en-US"/>
        </a:p>
      </dgm:t>
    </dgm:pt>
    <dgm:pt modelId="{8C503E46-5C9D-47E9-9659-53FF2BC06ABF}" type="sibTrans" cxnId="{B87B49F1-E854-47F0-8C27-29F50BBC4ADF}">
      <dgm:prSet/>
      <dgm:spPr/>
      <dgm:t>
        <a:bodyPr/>
        <a:lstStyle/>
        <a:p>
          <a:endParaRPr lang="en-US"/>
        </a:p>
      </dgm:t>
    </dgm:pt>
    <dgm:pt modelId="{D6E640B2-4CAB-4BDB-B048-B810EC0A1E29}">
      <dgm:prSet phldrT="[Text]"/>
      <dgm:spPr/>
      <dgm:t>
        <a:bodyPr/>
        <a:lstStyle/>
        <a:p>
          <a:r>
            <a:rPr lang="en-US" dirty="0" err="1" smtClean="0"/>
            <a:t>Faktor-Faktor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3D7A7125-BBDC-4301-9F6E-6E9B6E06C012}" type="parTrans" cxnId="{217B0360-DAD5-45A7-9239-06101A0A6FE0}">
      <dgm:prSet/>
      <dgm:spPr/>
      <dgm:t>
        <a:bodyPr/>
        <a:lstStyle/>
        <a:p>
          <a:endParaRPr lang="en-US"/>
        </a:p>
      </dgm:t>
    </dgm:pt>
    <dgm:pt modelId="{FB955E3F-C3F6-461A-A189-01932C922A15}" type="sibTrans" cxnId="{217B0360-DAD5-45A7-9239-06101A0A6FE0}">
      <dgm:prSet/>
      <dgm:spPr/>
      <dgm:t>
        <a:bodyPr/>
        <a:lstStyle/>
        <a:p>
          <a:endParaRPr lang="en-US"/>
        </a:p>
      </dgm:t>
    </dgm:pt>
    <dgm:pt modelId="{2FC171D2-AF34-44B8-88FB-AFBC847CD1FE}">
      <dgm:prSet/>
      <dgm:spPr/>
      <dgm:t>
        <a:bodyPr/>
        <a:lstStyle/>
        <a:p>
          <a:r>
            <a:rPr lang="en-US" dirty="0" err="1" smtClean="0"/>
            <a:t>Deskripsi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A4309A4C-103A-4689-9FEE-8DACC6C409F5}" type="parTrans" cxnId="{1C641840-41CC-4EB1-B469-482C82878BF2}">
      <dgm:prSet/>
      <dgm:spPr/>
      <dgm:t>
        <a:bodyPr/>
        <a:lstStyle/>
        <a:p>
          <a:endParaRPr lang="en-US"/>
        </a:p>
      </dgm:t>
    </dgm:pt>
    <dgm:pt modelId="{B893F244-0D00-4456-A8E4-3193BA9523E4}" type="sibTrans" cxnId="{1C641840-41CC-4EB1-B469-482C82878BF2}">
      <dgm:prSet/>
      <dgm:spPr/>
      <dgm:t>
        <a:bodyPr/>
        <a:lstStyle/>
        <a:p>
          <a:endParaRPr lang="en-US"/>
        </a:p>
      </dgm:t>
    </dgm:pt>
    <dgm:pt modelId="{39387F02-1DB6-4ADE-B66F-572751225671}">
      <dgm:prSet/>
      <dgm:spPr/>
      <dgm:t>
        <a:bodyPr/>
        <a:lstStyle/>
        <a:p>
          <a:r>
            <a:rPr lang="en-US" dirty="0" err="1" smtClean="0"/>
            <a:t>Temuan</a:t>
          </a:r>
          <a:endParaRPr lang="en-US" dirty="0"/>
        </a:p>
      </dgm:t>
    </dgm:pt>
    <dgm:pt modelId="{D35675DD-6BB4-442B-9A7D-8C4FF2462E64}" type="parTrans" cxnId="{995D6930-1BCD-4C00-BDAB-FFACD9EB6F36}">
      <dgm:prSet/>
      <dgm:spPr/>
      <dgm:t>
        <a:bodyPr/>
        <a:lstStyle/>
        <a:p>
          <a:endParaRPr lang="en-US"/>
        </a:p>
      </dgm:t>
    </dgm:pt>
    <dgm:pt modelId="{943CDFD0-6030-4974-A5A5-B48618E2C63E}" type="sibTrans" cxnId="{995D6930-1BCD-4C00-BDAB-FFACD9EB6F36}">
      <dgm:prSet/>
      <dgm:spPr/>
      <dgm:t>
        <a:bodyPr/>
        <a:lstStyle/>
        <a:p>
          <a:endParaRPr lang="en-US"/>
        </a:p>
      </dgm:t>
    </dgm:pt>
    <dgm:pt modelId="{5746E5D2-C4AA-4A43-AECE-D3CAD233E7EA}">
      <dgm:prSet/>
      <dgm:spPr/>
      <dgm:t>
        <a:bodyPr/>
        <a:lstStyle/>
        <a:p>
          <a:r>
            <a:rPr lang="en-US" dirty="0" err="1" smtClean="0"/>
            <a:t>Analisis</a:t>
          </a:r>
          <a:endParaRPr lang="en-US" dirty="0"/>
        </a:p>
      </dgm:t>
    </dgm:pt>
    <dgm:pt modelId="{4F7DACD6-04F8-481D-BA76-12E37C704280}" type="parTrans" cxnId="{BF419BD7-0433-4BA4-ADC0-8479037143BC}">
      <dgm:prSet/>
      <dgm:spPr/>
      <dgm:t>
        <a:bodyPr/>
        <a:lstStyle/>
        <a:p>
          <a:endParaRPr lang="en-US"/>
        </a:p>
      </dgm:t>
    </dgm:pt>
    <dgm:pt modelId="{F972163A-D294-4B15-A6B0-926A5E747BB7}" type="sibTrans" cxnId="{BF419BD7-0433-4BA4-ADC0-8479037143BC}">
      <dgm:prSet/>
      <dgm:spPr/>
      <dgm:t>
        <a:bodyPr/>
        <a:lstStyle/>
        <a:p>
          <a:endParaRPr lang="en-US"/>
        </a:p>
      </dgm:t>
    </dgm:pt>
    <dgm:pt modelId="{590E4578-24D3-480B-8363-CC2E251FF7DE}">
      <dgm:prSet/>
      <dgm:spPr/>
      <dgm:t>
        <a:bodyPr/>
        <a:lstStyle/>
        <a:p>
          <a:r>
            <a:rPr lang="en-US" dirty="0" err="1" smtClean="0"/>
            <a:t>Kesimpulan</a:t>
          </a:r>
          <a:endParaRPr lang="en-US" dirty="0"/>
        </a:p>
      </dgm:t>
    </dgm:pt>
    <dgm:pt modelId="{6BB1D45C-B828-4FF9-A3E9-A6DB14BA3848}" type="parTrans" cxnId="{5D321232-96B7-4B05-83A6-0B5A4A3A446A}">
      <dgm:prSet/>
      <dgm:spPr/>
      <dgm:t>
        <a:bodyPr/>
        <a:lstStyle/>
        <a:p>
          <a:endParaRPr lang="en-US"/>
        </a:p>
      </dgm:t>
    </dgm:pt>
    <dgm:pt modelId="{77D363A7-4518-442E-82C5-3F80997D75C1}" type="sibTrans" cxnId="{5D321232-96B7-4B05-83A6-0B5A4A3A446A}">
      <dgm:prSet/>
      <dgm:spPr/>
      <dgm:t>
        <a:bodyPr/>
        <a:lstStyle/>
        <a:p>
          <a:endParaRPr lang="en-US"/>
        </a:p>
      </dgm:t>
    </dgm:pt>
    <dgm:pt modelId="{B96FF398-A676-4462-A2C6-FFFF5824EA9F}">
      <dgm:prSet/>
      <dgm:spPr/>
      <dgm:t>
        <a:bodyPr/>
        <a:lstStyle/>
        <a:p>
          <a:r>
            <a:rPr lang="en-US" dirty="0" smtClean="0"/>
            <a:t>Saran</a:t>
          </a:r>
          <a:endParaRPr lang="en-US" dirty="0"/>
        </a:p>
      </dgm:t>
    </dgm:pt>
    <dgm:pt modelId="{025F8CA2-893F-46E9-919D-83BC58293833}" type="parTrans" cxnId="{1D8B1769-5015-46A6-90A1-0AE10C3860B7}">
      <dgm:prSet/>
      <dgm:spPr/>
      <dgm:t>
        <a:bodyPr/>
        <a:lstStyle/>
        <a:p>
          <a:endParaRPr lang="en-US"/>
        </a:p>
      </dgm:t>
    </dgm:pt>
    <dgm:pt modelId="{42F15F0A-148E-4E14-8F01-09E0CD18C051}" type="sibTrans" cxnId="{1D8B1769-5015-46A6-90A1-0AE10C3860B7}">
      <dgm:prSet/>
      <dgm:spPr/>
      <dgm:t>
        <a:bodyPr/>
        <a:lstStyle/>
        <a:p>
          <a:endParaRPr lang="en-US"/>
        </a:p>
      </dgm:t>
    </dgm:pt>
    <dgm:pt modelId="{D57D9369-A56C-4F44-991E-289747F91D43}" type="pres">
      <dgm:prSet presAssocID="{236055BF-BD39-49AB-B053-4960991174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29E1C0-83CF-426D-A807-2D6683FB4977}" type="pres">
      <dgm:prSet presAssocID="{F1358FAF-0FE7-4842-AFAF-40892F479906}" presName="linNode" presStyleCnt="0"/>
      <dgm:spPr/>
      <dgm:t>
        <a:bodyPr/>
        <a:lstStyle/>
        <a:p>
          <a:endParaRPr lang="en-US"/>
        </a:p>
      </dgm:t>
    </dgm:pt>
    <dgm:pt modelId="{85135CD5-73D7-4C36-B8E5-2443362D67EE}" type="pres">
      <dgm:prSet presAssocID="{F1358FAF-0FE7-4842-AFAF-40892F47990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5EC79-22BE-4D47-B1F8-B7F7A61C733A}" type="pres">
      <dgm:prSet presAssocID="{F1358FAF-0FE7-4842-AFAF-40892F47990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AF891-86ED-47F8-9377-471BE96ADB27}" type="pres">
      <dgm:prSet presAssocID="{80C6AD3F-74EA-458D-8CF1-B347664EC303}" presName="spacing" presStyleCnt="0"/>
      <dgm:spPr/>
      <dgm:t>
        <a:bodyPr/>
        <a:lstStyle/>
        <a:p>
          <a:endParaRPr lang="en-US"/>
        </a:p>
      </dgm:t>
    </dgm:pt>
    <dgm:pt modelId="{6D997507-E978-4003-B4FE-5B53DFBCC101}" type="pres">
      <dgm:prSet presAssocID="{F408CE9E-43D6-4EDD-9F35-7F7F1C84146A}" presName="linNode" presStyleCnt="0"/>
      <dgm:spPr/>
      <dgm:t>
        <a:bodyPr/>
        <a:lstStyle/>
        <a:p>
          <a:endParaRPr lang="en-US"/>
        </a:p>
      </dgm:t>
    </dgm:pt>
    <dgm:pt modelId="{03962736-EA2F-4966-A8BC-0D3F011BFBC0}" type="pres">
      <dgm:prSet presAssocID="{F408CE9E-43D6-4EDD-9F35-7F7F1C84146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3E66C-A26E-41D9-BB09-20F30FE527FD}" type="pres">
      <dgm:prSet presAssocID="{F408CE9E-43D6-4EDD-9F35-7F7F1C84146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DA924-E3C4-4283-826B-1C7D8AEF4442}" type="pres">
      <dgm:prSet presAssocID="{52566560-227E-4BEF-B995-B0B4C8F63C90}" presName="spacing" presStyleCnt="0"/>
      <dgm:spPr/>
      <dgm:t>
        <a:bodyPr/>
        <a:lstStyle/>
        <a:p>
          <a:endParaRPr lang="en-US"/>
        </a:p>
      </dgm:t>
    </dgm:pt>
    <dgm:pt modelId="{1B77E2E5-8242-4A5F-ABE0-A3CBC8765B82}" type="pres">
      <dgm:prSet presAssocID="{5E2AB186-60CC-46BD-8ED9-5BC26BD7AC67}" presName="linNode" presStyleCnt="0"/>
      <dgm:spPr/>
      <dgm:t>
        <a:bodyPr/>
        <a:lstStyle/>
        <a:p>
          <a:endParaRPr lang="en-US"/>
        </a:p>
      </dgm:t>
    </dgm:pt>
    <dgm:pt modelId="{8C6D5222-199C-4918-888A-CF66254B22AC}" type="pres">
      <dgm:prSet presAssocID="{5E2AB186-60CC-46BD-8ED9-5BC26BD7AC6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C65AD-19BF-4510-BF9E-959C5729B7A7}" type="pres">
      <dgm:prSet presAssocID="{5E2AB186-60CC-46BD-8ED9-5BC26BD7AC6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B357F-C2EE-4B42-A666-FB3815DC5188}" type="pres">
      <dgm:prSet presAssocID="{8036B07B-4830-4351-A343-EEDE725DE6C6}" presName="spacing" presStyleCnt="0"/>
      <dgm:spPr/>
      <dgm:t>
        <a:bodyPr/>
        <a:lstStyle/>
        <a:p>
          <a:endParaRPr lang="en-US"/>
        </a:p>
      </dgm:t>
    </dgm:pt>
    <dgm:pt modelId="{C9AB551E-329A-4A41-8B94-1D907EFE011A}" type="pres">
      <dgm:prSet presAssocID="{38BEF561-B42D-44D2-B94D-BFCE4CBDB5E1}" presName="linNode" presStyleCnt="0"/>
      <dgm:spPr/>
      <dgm:t>
        <a:bodyPr/>
        <a:lstStyle/>
        <a:p>
          <a:endParaRPr lang="en-US"/>
        </a:p>
      </dgm:t>
    </dgm:pt>
    <dgm:pt modelId="{FB9DBBFE-E3D4-4EB6-877E-A84A8DF11DD8}" type="pres">
      <dgm:prSet presAssocID="{38BEF561-B42D-44D2-B94D-BFCE4CBDB5E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0C31C-8CA4-4757-894D-F7157CB2F611}" type="pres">
      <dgm:prSet presAssocID="{38BEF561-B42D-44D2-B94D-BFCE4CBDB5E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04571-7A64-435A-A4A5-95D6D51FCEE0}" srcId="{236055BF-BD39-49AB-B053-4960991174D3}" destId="{38BEF561-B42D-44D2-B94D-BFCE4CBDB5E1}" srcOrd="3" destOrd="0" parTransId="{29D1F92C-058D-4B37-B6AB-8F0B1DFE23F5}" sibTransId="{8FD51234-A471-4ACA-9F32-DC95A08C61AA}"/>
    <dgm:cxn modelId="{4216AE09-62C7-4052-874A-B70B534B33BB}" type="presOf" srcId="{5E2AB186-60CC-46BD-8ED9-5BC26BD7AC67}" destId="{8C6D5222-199C-4918-888A-CF66254B22AC}" srcOrd="0" destOrd="0" presId="urn:microsoft.com/office/officeart/2005/8/layout/vList6"/>
    <dgm:cxn modelId="{07F0D9CF-FD61-4D4F-8241-B1B311FC868D}" type="presOf" srcId="{D6E640B2-4CAB-4BDB-B048-B810EC0A1E29}" destId="{7733E66C-A26E-41D9-BB09-20F30FE527FD}" srcOrd="0" destOrd="1" presId="urn:microsoft.com/office/officeart/2005/8/layout/vList6"/>
    <dgm:cxn modelId="{BF419BD7-0433-4BA4-ADC0-8479037143BC}" srcId="{5E2AB186-60CC-46BD-8ED9-5BC26BD7AC67}" destId="{5746E5D2-C4AA-4A43-AECE-D3CAD233E7EA}" srcOrd="2" destOrd="0" parTransId="{4F7DACD6-04F8-481D-BA76-12E37C704280}" sibTransId="{F972163A-D294-4B15-A6B0-926A5E747BB7}"/>
    <dgm:cxn modelId="{4B8DBE95-38E6-4B1E-A582-34345FD75366}" srcId="{F1358FAF-0FE7-4842-AFAF-40892F479906}" destId="{11E181B5-528D-4D89-B171-36DBCF524EE3}" srcOrd="1" destOrd="0" parTransId="{4C541CEF-A07D-46A7-9A1D-ACEEC5A01A11}" sibTransId="{3EE51FCC-F714-492A-9953-A2E97EF6A6C9}"/>
    <dgm:cxn modelId="{184D5CBE-2976-42CB-A294-F0A49EBDC7AD}" type="presOf" srcId="{E8553A70-5198-4006-A04F-1EFD00E970DA}" destId="{A465EC79-22BE-4D47-B1F8-B7F7A61C733A}" srcOrd="0" destOrd="0" presId="urn:microsoft.com/office/officeart/2005/8/layout/vList6"/>
    <dgm:cxn modelId="{1C641840-41CC-4EB1-B469-482C82878BF2}" srcId="{5E2AB186-60CC-46BD-8ED9-5BC26BD7AC67}" destId="{2FC171D2-AF34-44B8-88FB-AFBC847CD1FE}" srcOrd="0" destOrd="0" parTransId="{A4309A4C-103A-4689-9FEE-8DACC6C409F5}" sibTransId="{B893F244-0D00-4456-A8E4-3193BA9523E4}"/>
    <dgm:cxn modelId="{93BCC7F0-FDBC-446D-9F1D-370657543B3B}" type="presOf" srcId="{39387F02-1DB6-4ADE-B66F-572751225671}" destId="{EA7C65AD-19BF-4510-BF9E-959C5729B7A7}" srcOrd="0" destOrd="1" presId="urn:microsoft.com/office/officeart/2005/8/layout/vList6"/>
    <dgm:cxn modelId="{2FB184F9-0FF9-4CBC-9299-99094DDC2B93}" srcId="{236055BF-BD39-49AB-B053-4960991174D3}" destId="{5E2AB186-60CC-46BD-8ED9-5BC26BD7AC67}" srcOrd="2" destOrd="0" parTransId="{C8432F9F-5422-4B5F-BAFC-CC37C8914465}" sibTransId="{8036B07B-4830-4351-A343-EEDE725DE6C6}"/>
    <dgm:cxn modelId="{995D6930-1BCD-4C00-BDAB-FFACD9EB6F36}" srcId="{5E2AB186-60CC-46BD-8ED9-5BC26BD7AC67}" destId="{39387F02-1DB6-4ADE-B66F-572751225671}" srcOrd="1" destOrd="0" parTransId="{D35675DD-6BB4-442B-9A7D-8C4FF2462E64}" sibTransId="{943CDFD0-6030-4974-A5A5-B48618E2C63E}"/>
    <dgm:cxn modelId="{ECCE31C6-03D2-454A-B4C5-208450D5E032}" type="presOf" srcId="{B96FF398-A676-4462-A2C6-FFFF5824EA9F}" destId="{5450C31C-8CA4-4757-894D-F7157CB2F611}" srcOrd="0" destOrd="1" presId="urn:microsoft.com/office/officeart/2005/8/layout/vList6"/>
    <dgm:cxn modelId="{7EA66878-14A2-48F5-8B38-5FB614F99567}" srcId="{236055BF-BD39-49AB-B053-4960991174D3}" destId="{F408CE9E-43D6-4EDD-9F35-7F7F1C84146A}" srcOrd="1" destOrd="0" parTransId="{294DF876-6DCA-47E5-938E-F771B8E765BF}" sibTransId="{52566560-227E-4BEF-B995-B0B4C8F63C90}"/>
    <dgm:cxn modelId="{125DD0C8-05C0-4261-8527-0598328A6834}" type="presOf" srcId="{F1358FAF-0FE7-4842-AFAF-40892F479906}" destId="{85135CD5-73D7-4C36-B8E5-2443362D67EE}" srcOrd="0" destOrd="0" presId="urn:microsoft.com/office/officeart/2005/8/layout/vList6"/>
    <dgm:cxn modelId="{763A0852-6A2C-4582-91FE-6100F789E6F0}" type="presOf" srcId="{236055BF-BD39-49AB-B053-4960991174D3}" destId="{D57D9369-A56C-4F44-991E-289747F91D43}" srcOrd="0" destOrd="0" presId="urn:microsoft.com/office/officeart/2005/8/layout/vList6"/>
    <dgm:cxn modelId="{B87B49F1-E854-47F0-8C27-29F50BBC4ADF}" srcId="{F408CE9E-43D6-4EDD-9F35-7F7F1C84146A}" destId="{925F4133-2DC6-47F3-8FAA-DF6B585BB338}" srcOrd="0" destOrd="0" parTransId="{06A4CCB9-2D32-451E-9024-2989BFDB1EB2}" sibTransId="{8C503E46-5C9D-47E9-9659-53FF2BC06ABF}"/>
    <dgm:cxn modelId="{1D8B1769-5015-46A6-90A1-0AE10C3860B7}" srcId="{38BEF561-B42D-44D2-B94D-BFCE4CBDB5E1}" destId="{B96FF398-A676-4462-A2C6-FFFF5824EA9F}" srcOrd="1" destOrd="0" parTransId="{025F8CA2-893F-46E9-919D-83BC58293833}" sibTransId="{42F15F0A-148E-4E14-8F01-09E0CD18C051}"/>
    <dgm:cxn modelId="{796D1FA1-9284-400F-9200-236447671D73}" type="presOf" srcId="{590E4578-24D3-480B-8363-CC2E251FF7DE}" destId="{5450C31C-8CA4-4757-894D-F7157CB2F611}" srcOrd="0" destOrd="0" presId="urn:microsoft.com/office/officeart/2005/8/layout/vList6"/>
    <dgm:cxn modelId="{CD1C20B7-6E1E-43C2-B8C4-C5C2E9975776}" type="presOf" srcId="{F408CE9E-43D6-4EDD-9F35-7F7F1C84146A}" destId="{03962736-EA2F-4966-A8BC-0D3F011BFBC0}" srcOrd="0" destOrd="0" presId="urn:microsoft.com/office/officeart/2005/8/layout/vList6"/>
    <dgm:cxn modelId="{0D8D8D32-06E1-4F1E-AB0F-C83CAE288305}" type="presOf" srcId="{2FC171D2-AF34-44B8-88FB-AFBC847CD1FE}" destId="{EA7C65AD-19BF-4510-BF9E-959C5729B7A7}" srcOrd="0" destOrd="0" presId="urn:microsoft.com/office/officeart/2005/8/layout/vList6"/>
    <dgm:cxn modelId="{36405FB3-1DF9-4D17-AB2B-152781245D0A}" srcId="{F1358FAF-0FE7-4842-AFAF-40892F479906}" destId="{E8553A70-5198-4006-A04F-1EFD00E970DA}" srcOrd="0" destOrd="0" parTransId="{B87F10A7-1051-4EBC-9C25-905EAD70D0AD}" sibTransId="{895DCBBC-3343-4754-A0A4-87E586C812AC}"/>
    <dgm:cxn modelId="{29299AFE-483A-41F9-8A56-0AB8E282A916}" type="presOf" srcId="{925F4133-2DC6-47F3-8FAA-DF6B585BB338}" destId="{7733E66C-A26E-41D9-BB09-20F30FE527FD}" srcOrd="0" destOrd="0" presId="urn:microsoft.com/office/officeart/2005/8/layout/vList6"/>
    <dgm:cxn modelId="{385768DE-5CF7-4C54-B531-51676007B15F}" type="presOf" srcId="{5746E5D2-C4AA-4A43-AECE-D3CAD233E7EA}" destId="{EA7C65AD-19BF-4510-BF9E-959C5729B7A7}" srcOrd="0" destOrd="2" presId="urn:microsoft.com/office/officeart/2005/8/layout/vList6"/>
    <dgm:cxn modelId="{5D321232-96B7-4B05-83A6-0B5A4A3A446A}" srcId="{38BEF561-B42D-44D2-B94D-BFCE4CBDB5E1}" destId="{590E4578-24D3-480B-8363-CC2E251FF7DE}" srcOrd="0" destOrd="0" parTransId="{6BB1D45C-B828-4FF9-A3E9-A6DB14BA3848}" sibTransId="{77D363A7-4518-442E-82C5-3F80997D75C1}"/>
    <dgm:cxn modelId="{B6C8590F-20D0-4A11-B5D4-1CB45479F36B}" type="presOf" srcId="{11E181B5-528D-4D89-B171-36DBCF524EE3}" destId="{A465EC79-22BE-4D47-B1F8-B7F7A61C733A}" srcOrd="0" destOrd="1" presId="urn:microsoft.com/office/officeart/2005/8/layout/vList6"/>
    <dgm:cxn modelId="{A038D363-5358-40E0-8F59-EF7ACAC32669}" srcId="{236055BF-BD39-49AB-B053-4960991174D3}" destId="{F1358FAF-0FE7-4842-AFAF-40892F479906}" srcOrd="0" destOrd="0" parTransId="{6CCC46B5-1B03-4DF6-A9FF-0FBE6BD9BEB5}" sibTransId="{80C6AD3F-74EA-458D-8CF1-B347664EC303}"/>
    <dgm:cxn modelId="{88172949-E160-4975-8AF5-A37EE49D659B}" srcId="{F1358FAF-0FE7-4842-AFAF-40892F479906}" destId="{D9007D84-9AEB-44F1-A62A-0DE7C89D8D2A}" srcOrd="2" destOrd="0" parTransId="{870C8FC1-2980-4317-B4F3-5B0D50CBC297}" sibTransId="{8D2C37BA-5ABA-45AD-BB33-5268E6E34FDB}"/>
    <dgm:cxn modelId="{434CBE7F-F924-4201-B890-7D0ACA31DB72}" type="presOf" srcId="{38BEF561-B42D-44D2-B94D-BFCE4CBDB5E1}" destId="{FB9DBBFE-E3D4-4EB6-877E-A84A8DF11DD8}" srcOrd="0" destOrd="0" presId="urn:microsoft.com/office/officeart/2005/8/layout/vList6"/>
    <dgm:cxn modelId="{217B0360-DAD5-45A7-9239-06101A0A6FE0}" srcId="{F408CE9E-43D6-4EDD-9F35-7F7F1C84146A}" destId="{D6E640B2-4CAB-4BDB-B048-B810EC0A1E29}" srcOrd="1" destOrd="0" parTransId="{3D7A7125-BBDC-4301-9F6E-6E9B6E06C012}" sibTransId="{FB955E3F-C3F6-461A-A189-01932C922A15}"/>
    <dgm:cxn modelId="{FB4AD25F-465A-4EB3-80A6-D718BBEABD96}" type="presOf" srcId="{D9007D84-9AEB-44F1-A62A-0DE7C89D8D2A}" destId="{A465EC79-22BE-4D47-B1F8-B7F7A61C733A}" srcOrd="0" destOrd="2" presId="urn:microsoft.com/office/officeart/2005/8/layout/vList6"/>
    <dgm:cxn modelId="{116C0344-820A-4C8F-B952-F1BA493056C8}" type="presParOf" srcId="{D57D9369-A56C-4F44-991E-289747F91D43}" destId="{1E29E1C0-83CF-426D-A807-2D6683FB4977}" srcOrd="0" destOrd="0" presId="urn:microsoft.com/office/officeart/2005/8/layout/vList6"/>
    <dgm:cxn modelId="{E2BDCC60-6D0C-4D4F-A464-EEA16AF185D6}" type="presParOf" srcId="{1E29E1C0-83CF-426D-A807-2D6683FB4977}" destId="{85135CD5-73D7-4C36-B8E5-2443362D67EE}" srcOrd="0" destOrd="0" presId="urn:microsoft.com/office/officeart/2005/8/layout/vList6"/>
    <dgm:cxn modelId="{9033DC1F-D675-4C18-A6D3-F7EE5870B7CA}" type="presParOf" srcId="{1E29E1C0-83CF-426D-A807-2D6683FB4977}" destId="{A465EC79-22BE-4D47-B1F8-B7F7A61C733A}" srcOrd="1" destOrd="0" presId="urn:microsoft.com/office/officeart/2005/8/layout/vList6"/>
    <dgm:cxn modelId="{6BAA67C9-27E2-406C-AEF1-75E3567E9D45}" type="presParOf" srcId="{D57D9369-A56C-4F44-991E-289747F91D43}" destId="{9B4AF891-86ED-47F8-9377-471BE96ADB27}" srcOrd="1" destOrd="0" presId="urn:microsoft.com/office/officeart/2005/8/layout/vList6"/>
    <dgm:cxn modelId="{8B9BE765-D9F2-4580-95C5-E62981CE0683}" type="presParOf" srcId="{D57D9369-A56C-4F44-991E-289747F91D43}" destId="{6D997507-E978-4003-B4FE-5B53DFBCC101}" srcOrd="2" destOrd="0" presId="urn:microsoft.com/office/officeart/2005/8/layout/vList6"/>
    <dgm:cxn modelId="{90933042-83EE-41E2-8440-1DEED9CEBAFD}" type="presParOf" srcId="{6D997507-E978-4003-B4FE-5B53DFBCC101}" destId="{03962736-EA2F-4966-A8BC-0D3F011BFBC0}" srcOrd="0" destOrd="0" presId="urn:microsoft.com/office/officeart/2005/8/layout/vList6"/>
    <dgm:cxn modelId="{70D51A63-C4F9-48F6-B96A-B0A302466410}" type="presParOf" srcId="{6D997507-E978-4003-B4FE-5B53DFBCC101}" destId="{7733E66C-A26E-41D9-BB09-20F30FE527FD}" srcOrd="1" destOrd="0" presId="urn:microsoft.com/office/officeart/2005/8/layout/vList6"/>
    <dgm:cxn modelId="{FCE9BCD5-240A-4C75-A728-111EF6730DF3}" type="presParOf" srcId="{D57D9369-A56C-4F44-991E-289747F91D43}" destId="{46CDA924-E3C4-4283-826B-1C7D8AEF4442}" srcOrd="3" destOrd="0" presId="urn:microsoft.com/office/officeart/2005/8/layout/vList6"/>
    <dgm:cxn modelId="{A7AFBA4A-084C-40CF-9A88-AC028038555C}" type="presParOf" srcId="{D57D9369-A56C-4F44-991E-289747F91D43}" destId="{1B77E2E5-8242-4A5F-ABE0-A3CBC8765B82}" srcOrd="4" destOrd="0" presId="urn:microsoft.com/office/officeart/2005/8/layout/vList6"/>
    <dgm:cxn modelId="{9130430D-06EB-48D0-8F09-9832CF996A1A}" type="presParOf" srcId="{1B77E2E5-8242-4A5F-ABE0-A3CBC8765B82}" destId="{8C6D5222-199C-4918-888A-CF66254B22AC}" srcOrd="0" destOrd="0" presId="urn:microsoft.com/office/officeart/2005/8/layout/vList6"/>
    <dgm:cxn modelId="{A4FAD556-1D24-4B1A-8B7D-6E14DAA21718}" type="presParOf" srcId="{1B77E2E5-8242-4A5F-ABE0-A3CBC8765B82}" destId="{EA7C65AD-19BF-4510-BF9E-959C5729B7A7}" srcOrd="1" destOrd="0" presId="urn:microsoft.com/office/officeart/2005/8/layout/vList6"/>
    <dgm:cxn modelId="{7A03C131-3C2C-4EFF-9A37-498451596BC1}" type="presParOf" srcId="{D57D9369-A56C-4F44-991E-289747F91D43}" destId="{61AB357F-C2EE-4B42-A666-FB3815DC5188}" srcOrd="5" destOrd="0" presId="urn:microsoft.com/office/officeart/2005/8/layout/vList6"/>
    <dgm:cxn modelId="{732D59F6-887F-4041-B14B-9D3C4D1E698D}" type="presParOf" srcId="{D57D9369-A56C-4F44-991E-289747F91D43}" destId="{C9AB551E-329A-4A41-8B94-1D907EFE011A}" srcOrd="6" destOrd="0" presId="urn:microsoft.com/office/officeart/2005/8/layout/vList6"/>
    <dgm:cxn modelId="{D9A435EE-A4F9-464F-B259-4B1482E44D9C}" type="presParOf" srcId="{C9AB551E-329A-4A41-8B94-1D907EFE011A}" destId="{FB9DBBFE-E3D4-4EB6-877E-A84A8DF11DD8}" srcOrd="0" destOrd="0" presId="urn:microsoft.com/office/officeart/2005/8/layout/vList6"/>
    <dgm:cxn modelId="{3DDB19E7-A5C2-46F1-8372-592BD5F14EF4}" type="presParOf" srcId="{C9AB551E-329A-4A41-8B94-1D907EFE011A}" destId="{5450C31C-8CA4-4757-894D-F7157CB2F611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8B7ED-15F7-4260-8ACE-E540898EC6CA}" type="doc">
      <dgm:prSet loTypeId="urn:microsoft.com/office/officeart/2005/8/layout/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701B9E2-66A6-431A-85FE-6880858BD192}">
      <dgm:prSet phldrT="[Text]"/>
      <dgm:spPr/>
      <dgm:t>
        <a:bodyPr/>
        <a:lstStyle/>
        <a:p>
          <a:r>
            <a:rPr lang="en-US" dirty="0" err="1" smtClean="0"/>
            <a:t>Latar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7CD130BA-E544-46C6-87A5-C674A72AE360}" type="parTrans" cxnId="{B011842C-76F2-4C84-BC89-F338099AD5DB}">
      <dgm:prSet/>
      <dgm:spPr/>
      <dgm:t>
        <a:bodyPr/>
        <a:lstStyle/>
        <a:p>
          <a:endParaRPr lang="en-US"/>
        </a:p>
      </dgm:t>
    </dgm:pt>
    <dgm:pt modelId="{5C1E21E6-4E0A-41B3-800A-9C168EC85144}" type="sibTrans" cxnId="{B011842C-76F2-4C84-BC89-F338099AD5DB}">
      <dgm:prSet/>
      <dgm:spPr/>
      <dgm:t>
        <a:bodyPr/>
        <a:lstStyle/>
        <a:p>
          <a:endParaRPr lang="en-US"/>
        </a:p>
      </dgm:t>
    </dgm:pt>
    <dgm:pt modelId="{65DEE90C-326F-4689-A935-16073BA4CEC5}">
      <dgm:prSet phldrT="[Text]"/>
      <dgm:spPr/>
      <dgm:t>
        <a:bodyPr/>
        <a:lstStyle/>
        <a:p>
          <a:r>
            <a:rPr lang="en-US" dirty="0" err="1" smtClean="0"/>
            <a:t>Perumusan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CCCFE027-8488-4B3A-9A20-CE1F80EFAF99}" type="parTrans" cxnId="{596E3D03-19F7-4496-87A5-24F1E6BB7BA3}">
      <dgm:prSet/>
      <dgm:spPr/>
      <dgm:t>
        <a:bodyPr/>
        <a:lstStyle/>
        <a:p>
          <a:endParaRPr lang="en-US"/>
        </a:p>
      </dgm:t>
    </dgm:pt>
    <dgm:pt modelId="{0EDB9646-631C-401B-8DE1-D3C2E893B74C}" type="sibTrans" cxnId="{596E3D03-19F7-4496-87A5-24F1E6BB7BA3}">
      <dgm:prSet/>
      <dgm:spPr/>
      <dgm:t>
        <a:bodyPr/>
        <a:lstStyle/>
        <a:p>
          <a:endParaRPr lang="en-US"/>
        </a:p>
      </dgm:t>
    </dgm:pt>
    <dgm:pt modelId="{D36E5245-2959-429E-8FBD-9D405FE2DC1D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F326B948-4C11-4621-8BEB-A1367D96D108}" type="parTrans" cxnId="{21340545-5478-4BDA-8E65-841E32A0B5C2}">
      <dgm:prSet/>
      <dgm:spPr/>
      <dgm:t>
        <a:bodyPr/>
        <a:lstStyle/>
        <a:p>
          <a:endParaRPr lang="en-US"/>
        </a:p>
      </dgm:t>
    </dgm:pt>
    <dgm:pt modelId="{C35C2516-655C-4086-8DF5-D26C2EB10A6B}" type="sibTrans" cxnId="{21340545-5478-4BDA-8E65-841E32A0B5C2}">
      <dgm:prSet/>
      <dgm:spPr/>
      <dgm:t>
        <a:bodyPr/>
        <a:lstStyle/>
        <a:p>
          <a:endParaRPr lang="en-US"/>
        </a:p>
      </dgm:t>
    </dgm:pt>
    <dgm:pt modelId="{9AF2A90D-2FFD-46EC-B92A-B5BDB7410E8F}" type="pres">
      <dgm:prSet presAssocID="{1938B7ED-15F7-4260-8ACE-E540898EC6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5BC6D-C05B-4A15-A984-C2C50AD67F64}" type="pres">
      <dgm:prSet presAssocID="{B701B9E2-66A6-431A-85FE-6880858BD192}" presName="parentLin" presStyleCnt="0"/>
      <dgm:spPr/>
      <dgm:t>
        <a:bodyPr/>
        <a:lstStyle/>
        <a:p>
          <a:endParaRPr lang="en-US"/>
        </a:p>
      </dgm:t>
    </dgm:pt>
    <dgm:pt modelId="{3632700C-0977-41AB-9671-1BCF63A09707}" type="pres">
      <dgm:prSet presAssocID="{B701B9E2-66A6-431A-85FE-6880858BD1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30ACC1-C274-4701-88F6-66C71359BFE4}" type="pres">
      <dgm:prSet presAssocID="{B701B9E2-66A6-431A-85FE-6880858BD1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2971-F9D6-457B-8E64-C4285AD52724}" type="pres">
      <dgm:prSet presAssocID="{B701B9E2-66A6-431A-85FE-6880858BD192}" presName="negativeSpace" presStyleCnt="0"/>
      <dgm:spPr/>
      <dgm:t>
        <a:bodyPr/>
        <a:lstStyle/>
        <a:p>
          <a:endParaRPr lang="en-US"/>
        </a:p>
      </dgm:t>
    </dgm:pt>
    <dgm:pt modelId="{F68D8A67-00EF-4F9C-BFA5-0287692ACC58}" type="pres">
      <dgm:prSet presAssocID="{B701B9E2-66A6-431A-85FE-6880858BD19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3C4EA-6A63-48F0-8EE8-D43B8775006E}" type="pres">
      <dgm:prSet presAssocID="{5C1E21E6-4E0A-41B3-800A-9C168EC85144}" presName="spaceBetweenRectangles" presStyleCnt="0"/>
      <dgm:spPr/>
      <dgm:t>
        <a:bodyPr/>
        <a:lstStyle/>
        <a:p>
          <a:endParaRPr lang="en-US"/>
        </a:p>
      </dgm:t>
    </dgm:pt>
    <dgm:pt modelId="{579CADF1-61EF-48E5-A3C3-0A486D2F7E42}" type="pres">
      <dgm:prSet presAssocID="{65DEE90C-326F-4689-A935-16073BA4CEC5}" presName="parentLin" presStyleCnt="0"/>
      <dgm:spPr/>
      <dgm:t>
        <a:bodyPr/>
        <a:lstStyle/>
        <a:p>
          <a:endParaRPr lang="en-US"/>
        </a:p>
      </dgm:t>
    </dgm:pt>
    <dgm:pt modelId="{40AD27D0-BE11-45F1-9E78-911D5806BB6F}" type="pres">
      <dgm:prSet presAssocID="{65DEE90C-326F-4689-A935-16073BA4CEC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B8EC12-372C-4AC1-8138-5D94CB8DAEC0}" type="pres">
      <dgm:prSet presAssocID="{65DEE90C-326F-4689-A935-16073BA4CE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5AAA2-1D90-4290-8905-B886E8393F24}" type="pres">
      <dgm:prSet presAssocID="{65DEE90C-326F-4689-A935-16073BA4CEC5}" presName="negativeSpace" presStyleCnt="0"/>
      <dgm:spPr/>
      <dgm:t>
        <a:bodyPr/>
        <a:lstStyle/>
        <a:p>
          <a:endParaRPr lang="en-US"/>
        </a:p>
      </dgm:t>
    </dgm:pt>
    <dgm:pt modelId="{706DA270-F363-4687-A137-67507DC31721}" type="pres">
      <dgm:prSet presAssocID="{65DEE90C-326F-4689-A935-16073BA4CEC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6DCFB-959B-41BB-800C-2E2902133F64}" type="pres">
      <dgm:prSet presAssocID="{0EDB9646-631C-401B-8DE1-D3C2E893B74C}" presName="spaceBetweenRectangles" presStyleCnt="0"/>
      <dgm:spPr/>
      <dgm:t>
        <a:bodyPr/>
        <a:lstStyle/>
        <a:p>
          <a:endParaRPr lang="en-US"/>
        </a:p>
      </dgm:t>
    </dgm:pt>
    <dgm:pt modelId="{991950A9-F5A5-47E9-9E2E-B041935F39C7}" type="pres">
      <dgm:prSet presAssocID="{D36E5245-2959-429E-8FBD-9D405FE2DC1D}" presName="parentLin" presStyleCnt="0"/>
      <dgm:spPr/>
      <dgm:t>
        <a:bodyPr/>
        <a:lstStyle/>
        <a:p>
          <a:endParaRPr lang="en-US"/>
        </a:p>
      </dgm:t>
    </dgm:pt>
    <dgm:pt modelId="{A1E15B8D-6ECD-4622-92B5-D5C893CDC69F}" type="pres">
      <dgm:prSet presAssocID="{D36E5245-2959-429E-8FBD-9D405FE2DC1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8A04B7-39B6-40E4-B304-20D69A721433}" type="pres">
      <dgm:prSet presAssocID="{D36E5245-2959-429E-8FBD-9D405FE2DC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97093-BDE9-4EE2-9C27-B74A5369B0EE}" type="pres">
      <dgm:prSet presAssocID="{D36E5245-2959-429E-8FBD-9D405FE2DC1D}" presName="negativeSpace" presStyleCnt="0"/>
      <dgm:spPr/>
      <dgm:t>
        <a:bodyPr/>
        <a:lstStyle/>
        <a:p>
          <a:endParaRPr lang="en-US"/>
        </a:p>
      </dgm:t>
    </dgm:pt>
    <dgm:pt modelId="{84A1AD7E-C067-4C5F-86DD-D3689F2422CF}" type="pres">
      <dgm:prSet presAssocID="{D36E5245-2959-429E-8FBD-9D405FE2DC1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9DDD2-9261-493E-B100-19B81F671ED4}" type="presOf" srcId="{B701B9E2-66A6-431A-85FE-6880858BD192}" destId="{9A30ACC1-C274-4701-88F6-66C71359BFE4}" srcOrd="1" destOrd="0" presId="urn:microsoft.com/office/officeart/2005/8/layout/list1"/>
    <dgm:cxn modelId="{4B414FAD-2F7A-45D9-8245-6BD4F89FA19F}" type="presOf" srcId="{65DEE90C-326F-4689-A935-16073BA4CEC5}" destId="{63B8EC12-372C-4AC1-8138-5D94CB8DAEC0}" srcOrd="1" destOrd="0" presId="urn:microsoft.com/office/officeart/2005/8/layout/list1"/>
    <dgm:cxn modelId="{B011842C-76F2-4C84-BC89-F338099AD5DB}" srcId="{1938B7ED-15F7-4260-8ACE-E540898EC6CA}" destId="{B701B9E2-66A6-431A-85FE-6880858BD192}" srcOrd="0" destOrd="0" parTransId="{7CD130BA-E544-46C6-87A5-C674A72AE360}" sibTransId="{5C1E21E6-4E0A-41B3-800A-9C168EC85144}"/>
    <dgm:cxn modelId="{D367C1BD-37BA-43B8-969C-E0DD7E2FA033}" type="presOf" srcId="{D36E5245-2959-429E-8FBD-9D405FE2DC1D}" destId="{8A8A04B7-39B6-40E4-B304-20D69A721433}" srcOrd="1" destOrd="0" presId="urn:microsoft.com/office/officeart/2005/8/layout/list1"/>
    <dgm:cxn modelId="{BB8AEF9B-16E8-4752-BF49-6854548355DD}" type="presOf" srcId="{D36E5245-2959-429E-8FBD-9D405FE2DC1D}" destId="{A1E15B8D-6ECD-4622-92B5-D5C893CDC69F}" srcOrd="0" destOrd="0" presId="urn:microsoft.com/office/officeart/2005/8/layout/list1"/>
    <dgm:cxn modelId="{596E3D03-19F7-4496-87A5-24F1E6BB7BA3}" srcId="{1938B7ED-15F7-4260-8ACE-E540898EC6CA}" destId="{65DEE90C-326F-4689-A935-16073BA4CEC5}" srcOrd="1" destOrd="0" parTransId="{CCCFE027-8488-4B3A-9A20-CE1F80EFAF99}" sibTransId="{0EDB9646-631C-401B-8DE1-D3C2E893B74C}"/>
    <dgm:cxn modelId="{927A7B7F-F6F9-4331-AB8F-2AE228F94BC1}" type="presOf" srcId="{B701B9E2-66A6-431A-85FE-6880858BD192}" destId="{3632700C-0977-41AB-9671-1BCF63A09707}" srcOrd="0" destOrd="0" presId="urn:microsoft.com/office/officeart/2005/8/layout/list1"/>
    <dgm:cxn modelId="{21340545-5478-4BDA-8E65-841E32A0B5C2}" srcId="{1938B7ED-15F7-4260-8ACE-E540898EC6CA}" destId="{D36E5245-2959-429E-8FBD-9D405FE2DC1D}" srcOrd="2" destOrd="0" parTransId="{F326B948-4C11-4621-8BEB-A1367D96D108}" sibTransId="{C35C2516-655C-4086-8DF5-D26C2EB10A6B}"/>
    <dgm:cxn modelId="{66942F75-9554-43B9-8939-C8E8D5F28584}" type="presOf" srcId="{65DEE90C-326F-4689-A935-16073BA4CEC5}" destId="{40AD27D0-BE11-45F1-9E78-911D5806BB6F}" srcOrd="0" destOrd="0" presId="urn:microsoft.com/office/officeart/2005/8/layout/list1"/>
    <dgm:cxn modelId="{60F58449-9AAC-4D74-993C-0E3BDC05C1F9}" type="presOf" srcId="{1938B7ED-15F7-4260-8ACE-E540898EC6CA}" destId="{9AF2A90D-2FFD-46EC-B92A-B5BDB7410E8F}" srcOrd="0" destOrd="0" presId="urn:microsoft.com/office/officeart/2005/8/layout/list1"/>
    <dgm:cxn modelId="{F9C9C8FC-2A87-443E-8AF6-A387FC0D60F2}" type="presParOf" srcId="{9AF2A90D-2FFD-46EC-B92A-B5BDB7410E8F}" destId="{8ED5BC6D-C05B-4A15-A984-C2C50AD67F64}" srcOrd="0" destOrd="0" presId="urn:microsoft.com/office/officeart/2005/8/layout/list1"/>
    <dgm:cxn modelId="{AF5C09DB-2098-4BDB-B7BD-AE8D8969B341}" type="presParOf" srcId="{8ED5BC6D-C05B-4A15-A984-C2C50AD67F64}" destId="{3632700C-0977-41AB-9671-1BCF63A09707}" srcOrd="0" destOrd="0" presId="urn:microsoft.com/office/officeart/2005/8/layout/list1"/>
    <dgm:cxn modelId="{E9B1A9C6-084D-4A3A-8D04-8AA9F377B694}" type="presParOf" srcId="{8ED5BC6D-C05B-4A15-A984-C2C50AD67F64}" destId="{9A30ACC1-C274-4701-88F6-66C71359BFE4}" srcOrd="1" destOrd="0" presId="urn:microsoft.com/office/officeart/2005/8/layout/list1"/>
    <dgm:cxn modelId="{E3C7D11A-CED3-49AF-98F6-B113BE1F05CF}" type="presParOf" srcId="{9AF2A90D-2FFD-46EC-B92A-B5BDB7410E8F}" destId="{F2782971-F9D6-457B-8E64-C4285AD52724}" srcOrd="1" destOrd="0" presId="urn:microsoft.com/office/officeart/2005/8/layout/list1"/>
    <dgm:cxn modelId="{38B482CD-DD29-4D0E-A6AA-140E4E36AD6D}" type="presParOf" srcId="{9AF2A90D-2FFD-46EC-B92A-B5BDB7410E8F}" destId="{F68D8A67-00EF-4F9C-BFA5-0287692ACC58}" srcOrd="2" destOrd="0" presId="urn:microsoft.com/office/officeart/2005/8/layout/list1"/>
    <dgm:cxn modelId="{46677B20-0B9C-4994-8028-697DE83234AF}" type="presParOf" srcId="{9AF2A90D-2FFD-46EC-B92A-B5BDB7410E8F}" destId="{8683C4EA-6A63-48F0-8EE8-D43B8775006E}" srcOrd="3" destOrd="0" presId="urn:microsoft.com/office/officeart/2005/8/layout/list1"/>
    <dgm:cxn modelId="{FEC0193A-E139-470C-9965-621D50BF9A23}" type="presParOf" srcId="{9AF2A90D-2FFD-46EC-B92A-B5BDB7410E8F}" destId="{579CADF1-61EF-48E5-A3C3-0A486D2F7E42}" srcOrd="4" destOrd="0" presId="urn:microsoft.com/office/officeart/2005/8/layout/list1"/>
    <dgm:cxn modelId="{3633C03D-8B6A-4BD2-9450-DFE415D96481}" type="presParOf" srcId="{579CADF1-61EF-48E5-A3C3-0A486D2F7E42}" destId="{40AD27D0-BE11-45F1-9E78-911D5806BB6F}" srcOrd="0" destOrd="0" presId="urn:microsoft.com/office/officeart/2005/8/layout/list1"/>
    <dgm:cxn modelId="{0CF7C36F-1C7B-4C6E-96DF-00D7BEDA0BFE}" type="presParOf" srcId="{579CADF1-61EF-48E5-A3C3-0A486D2F7E42}" destId="{63B8EC12-372C-4AC1-8138-5D94CB8DAEC0}" srcOrd="1" destOrd="0" presId="urn:microsoft.com/office/officeart/2005/8/layout/list1"/>
    <dgm:cxn modelId="{A34EEAD3-01B5-4AE1-8AC2-2431A02B8D84}" type="presParOf" srcId="{9AF2A90D-2FFD-46EC-B92A-B5BDB7410E8F}" destId="{92B5AAA2-1D90-4290-8905-B886E8393F24}" srcOrd="5" destOrd="0" presId="urn:microsoft.com/office/officeart/2005/8/layout/list1"/>
    <dgm:cxn modelId="{30D38FBD-62C4-404C-8066-D889849F363C}" type="presParOf" srcId="{9AF2A90D-2FFD-46EC-B92A-B5BDB7410E8F}" destId="{706DA270-F363-4687-A137-67507DC31721}" srcOrd="6" destOrd="0" presId="urn:microsoft.com/office/officeart/2005/8/layout/list1"/>
    <dgm:cxn modelId="{98091EFD-08A8-42B5-917D-6B4155D5F938}" type="presParOf" srcId="{9AF2A90D-2FFD-46EC-B92A-B5BDB7410E8F}" destId="{B246DCFB-959B-41BB-800C-2E2902133F64}" srcOrd="7" destOrd="0" presId="urn:microsoft.com/office/officeart/2005/8/layout/list1"/>
    <dgm:cxn modelId="{697E8635-0006-4DC9-A118-E398861DB081}" type="presParOf" srcId="{9AF2A90D-2FFD-46EC-B92A-B5BDB7410E8F}" destId="{991950A9-F5A5-47E9-9E2E-B041935F39C7}" srcOrd="8" destOrd="0" presId="urn:microsoft.com/office/officeart/2005/8/layout/list1"/>
    <dgm:cxn modelId="{ADC32BB8-D315-4B60-A621-0341C16C2B01}" type="presParOf" srcId="{991950A9-F5A5-47E9-9E2E-B041935F39C7}" destId="{A1E15B8D-6ECD-4622-92B5-D5C893CDC69F}" srcOrd="0" destOrd="0" presId="urn:microsoft.com/office/officeart/2005/8/layout/list1"/>
    <dgm:cxn modelId="{5F3A2D40-EC55-4259-BCF7-8940E72528D8}" type="presParOf" srcId="{991950A9-F5A5-47E9-9E2E-B041935F39C7}" destId="{8A8A04B7-39B6-40E4-B304-20D69A721433}" srcOrd="1" destOrd="0" presId="urn:microsoft.com/office/officeart/2005/8/layout/list1"/>
    <dgm:cxn modelId="{34B4BD23-5E68-419B-BB81-4B9DC7A95093}" type="presParOf" srcId="{9AF2A90D-2FFD-46EC-B92A-B5BDB7410E8F}" destId="{B3197093-BDE9-4EE2-9C27-B74A5369B0EE}" srcOrd="9" destOrd="0" presId="urn:microsoft.com/office/officeart/2005/8/layout/list1"/>
    <dgm:cxn modelId="{08FDDB54-4400-40D6-9C6D-EE31CF4FC290}" type="presParOf" srcId="{9AF2A90D-2FFD-46EC-B92A-B5BDB7410E8F}" destId="{84A1AD7E-C067-4C5F-86DD-D3689F2422CF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83F2D-1CAA-4082-8464-A5AB1AB04464}" type="doc">
      <dgm:prSet loTypeId="urn:microsoft.com/office/officeart/2005/8/layout/radial1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69A5AE8-B35C-471A-965C-D065F169EE8A}">
      <dgm:prSet phldrT="[Text]"/>
      <dgm:spPr/>
      <dgm:t>
        <a:bodyPr/>
        <a:lstStyle/>
        <a:p>
          <a:r>
            <a:rPr lang="en-US" dirty="0" err="1" smtClean="0"/>
            <a:t>Masyarakat</a:t>
          </a:r>
          <a:endParaRPr lang="en-US" dirty="0"/>
        </a:p>
      </dgm:t>
    </dgm:pt>
    <dgm:pt modelId="{056EBD2B-712B-4529-A15B-F72EFECD1D5F}" type="parTrans" cxnId="{035E6DFF-FDB1-48F0-BA05-77F5D70B171E}">
      <dgm:prSet/>
      <dgm:spPr/>
      <dgm:t>
        <a:bodyPr/>
        <a:lstStyle/>
        <a:p>
          <a:endParaRPr lang="en-US"/>
        </a:p>
      </dgm:t>
    </dgm:pt>
    <dgm:pt modelId="{D739ED17-2D0F-4839-B7FD-37635FE8C66B}" type="sibTrans" cxnId="{035E6DFF-FDB1-48F0-BA05-77F5D70B171E}">
      <dgm:prSet/>
      <dgm:spPr/>
      <dgm:t>
        <a:bodyPr/>
        <a:lstStyle/>
        <a:p>
          <a:endParaRPr lang="en-US"/>
        </a:p>
      </dgm:t>
    </dgm:pt>
    <dgm:pt modelId="{A296BA2B-C713-4913-A92D-D996496E101D}">
      <dgm:prSet phldrT="[Text]"/>
      <dgm:spPr/>
      <dgm:t>
        <a:bodyPr/>
        <a:lstStyle/>
        <a:p>
          <a:r>
            <a:rPr lang="en-US" dirty="0" err="1" smtClean="0"/>
            <a:t>Statis</a:t>
          </a:r>
          <a:endParaRPr lang="en-US" dirty="0"/>
        </a:p>
      </dgm:t>
    </dgm:pt>
    <dgm:pt modelId="{DBCABE37-E84C-4E92-ADD3-ED27FAC9F77D}" type="parTrans" cxnId="{8DA9BF96-FE88-4C95-AC9E-3F76D095496E}">
      <dgm:prSet/>
      <dgm:spPr/>
      <dgm:t>
        <a:bodyPr/>
        <a:lstStyle/>
        <a:p>
          <a:endParaRPr lang="en-US"/>
        </a:p>
      </dgm:t>
    </dgm:pt>
    <dgm:pt modelId="{FF6AF9AE-4A91-43AA-8309-826013560A4E}" type="sibTrans" cxnId="{8DA9BF96-FE88-4C95-AC9E-3F76D095496E}">
      <dgm:prSet/>
      <dgm:spPr/>
      <dgm:t>
        <a:bodyPr/>
        <a:lstStyle/>
        <a:p>
          <a:endParaRPr lang="en-US"/>
        </a:p>
      </dgm:t>
    </dgm:pt>
    <dgm:pt modelId="{5C5FCC56-7E29-4C72-B33B-18E02A37969B}">
      <dgm:prSet phldrT="[Text]"/>
      <dgm:spPr/>
      <dgm:t>
        <a:bodyPr/>
        <a:lstStyle/>
        <a:p>
          <a:r>
            <a:rPr lang="en-US" dirty="0" err="1" smtClean="0"/>
            <a:t>Dinamis</a:t>
          </a:r>
          <a:endParaRPr lang="en-US" dirty="0"/>
        </a:p>
      </dgm:t>
    </dgm:pt>
    <dgm:pt modelId="{8E8AB8FB-8FBF-4E56-A510-E9523814FD23}" type="parTrans" cxnId="{47E0CEB0-E154-4FE6-A676-CFF03642E564}">
      <dgm:prSet/>
      <dgm:spPr/>
      <dgm:t>
        <a:bodyPr/>
        <a:lstStyle/>
        <a:p>
          <a:endParaRPr lang="en-US"/>
        </a:p>
      </dgm:t>
    </dgm:pt>
    <dgm:pt modelId="{860C5234-AC5F-4DF9-B8AC-07EDBD6070D9}" type="sibTrans" cxnId="{47E0CEB0-E154-4FE6-A676-CFF03642E564}">
      <dgm:prSet/>
      <dgm:spPr/>
      <dgm:t>
        <a:bodyPr/>
        <a:lstStyle/>
        <a:p>
          <a:endParaRPr lang="en-US"/>
        </a:p>
      </dgm:t>
    </dgm:pt>
    <dgm:pt modelId="{21F4622F-3617-4865-B524-247C297DCAE6}" type="pres">
      <dgm:prSet presAssocID="{93983F2D-1CAA-4082-8464-A5AB1AB044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6675D-AE0B-415D-A46E-40854136FB61}" type="pres">
      <dgm:prSet presAssocID="{469A5AE8-B35C-471A-965C-D065F169EE8A}" presName="centerShape" presStyleLbl="node0" presStyleIdx="0" presStyleCnt="1" custScaleX="344650" custScaleY="147110" custLinFactNeighborX="-40004" custLinFactNeighborY="-2471"/>
      <dgm:spPr/>
      <dgm:t>
        <a:bodyPr/>
        <a:lstStyle/>
        <a:p>
          <a:endParaRPr lang="en-US"/>
        </a:p>
      </dgm:t>
    </dgm:pt>
    <dgm:pt modelId="{ECD4ACDB-3D6D-4E4F-8133-0BBC131131DD}" type="pres">
      <dgm:prSet presAssocID="{DBCABE37-E84C-4E92-ADD3-ED27FAC9F77D}" presName="Name9" presStyleLbl="parChTrans1D2" presStyleIdx="0" presStyleCnt="2"/>
      <dgm:spPr/>
      <dgm:t>
        <a:bodyPr/>
        <a:lstStyle/>
        <a:p>
          <a:endParaRPr lang="en-US"/>
        </a:p>
      </dgm:t>
    </dgm:pt>
    <dgm:pt modelId="{04AB5FA9-96ED-4429-ADE4-E50312B591CA}" type="pres">
      <dgm:prSet presAssocID="{DBCABE37-E84C-4E92-ADD3-ED27FAC9F77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EA8E47-6530-4118-86C4-6B74AEE217B0}" type="pres">
      <dgm:prSet presAssocID="{A296BA2B-C713-4913-A92D-D996496E101D}" presName="node" presStyleLbl="node1" presStyleIdx="0" presStyleCnt="2" custScaleX="199131" custRadScaleRad="199946" custRadScaleInc="68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6F44E-588E-4590-9481-61F53DB342CF}" type="pres">
      <dgm:prSet presAssocID="{8E8AB8FB-8FBF-4E56-A510-E9523814FD23}" presName="Name9" presStyleLbl="parChTrans1D2" presStyleIdx="1" presStyleCnt="2"/>
      <dgm:spPr/>
      <dgm:t>
        <a:bodyPr/>
        <a:lstStyle/>
        <a:p>
          <a:endParaRPr lang="en-US"/>
        </a:p>
      </dgm:t>
    </dgm:pt>
    <dgm:pt modelId="{620406CE-D9ED-4D01-ACE8-66FABF9A1209}" type="pres">
      <dgm:prSet presAssocID="{8E8AB8FB-8FBF-4E56-A510-E9523814FD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8D8F652-DD3A-46C5-87DF-5644C261FB06}" type="pres">
      <dgm:prSet presAssocID="{5C5FCC56-7E29-4C72-B33B-18E02A37969B}" presName="node" presStyleLbl="node1" presStyleIdx="1" presStyleCnt="2" custScaleX="199129" custRadScaleRad="200003" custRadScaleInc="-68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A9BF96-FE88-4C95-AC9E-3F76D095496E}" srcId="{469A5AE8-B35C-471A-965C-D065F169EE8A}" destId="{A296BA2B-C713-4913-A92D-D996496E101D}" srcOrd="0" destOrd="0" parTransId="{DBCABE37-E84C-4E92-ADD3-ED27FAC9F77D}" sibTransId="{FF6AF9AE-4A91-43AA-8309-826013560A4E}"/>
    <dgm:cxn modelId="{F0E2E41B-C5CE-43A3-9645-39E72F309673}" type="presOf" srcId="{93983F2D-1CAA-4082-8464-A5AB1AB04464}" destId="{21F4622F-3617-4865-B524-247C297DCAE6}" srcOrd="0" destOrd="0" presId="urn:microsoft.com/office/officeart/2005/8/layout/radial1"/>
    <dgm:cxn modelId="{B8E11017-57C7-4156-AA37-0463208DC57F}" type="presOf" srcId="{469A5AE8-B35C-471A-965C-D065F169EE8A}" destId="{9E06675D-AE0B-415D-A46E-40854136FB61}" srcOrd="0" destOrd="0" presId="urn:microsoft.com/office/officeart/2005/8/layout/radial1"/>
    <dgm:cxn modelId="{B5429C3A-575A-483F-8B77-45C73D238613}" type="presOf" srcId="{5C5FCC56-7E29-4C72-B33B-18E02A37969B}" destId="{A8D8F652-DD3A-46C5-87DF-5644C261FB06}" srcOrd="0" destOrd="0" presId="urn:microsoft.com/office/officeart/2005/8/layout/radial1"/>
    <dgm:cxn modelId="{350B97E6-062C-451C-BCD7-73B16BD2D808}" type="presOf" srcId="{DBCABE37-E84C-4E92-ADD3-ED27FAC9F77D}" destId="{04AB5FA9-96ED-4429-ADE4-E50312B591CA}" srcOrd="1" destOrd="0" presId="urn:microsoft.com/office/officeart/2005/8/layout/radial1"/>
    <dgm:cxn modelId="{A78572F0-FC55-48A7-B3FD-9089D492A831}" type="presOf" srcId="{8E8AB8FB-8FBF-4E56-A510-E9523814FD23}" destId="{620406CE-D9ED-4D01-ACE8-66FABF9A1209}" srcOrd="1" destOrd="0" presId="urn:microsoft.com/office/officeart/2005/8/layout/radial1"/>
    <dgm:cxn modelId="{47E0CEB0-E154-4FE6-A676-CFF03642E564}" srcId="{469A5AE8-B35C-471A-965C-D065F169EE8A}" destId="{5C5FCC56-7E29-4C72-B33B-18E02A37969B}" srcOrd="1" destOrd="0" parTransId="{8E8AB8FB-8FBF-4E56-A510-E9523814FD23}" sibTransId="{860C5234-AC5F-4DF9-B8AC-07EDBD6070D9}"/>
    <dgm:cxn modelId="{DCA16548-6C15-4F2C-B509-4CED7FD26533}" type="presOf" srcId="{8E8AB8FB-8FBF-4E56-A510-E9523814FD23}" destId="{8BF6F44E-588E-4590-9481-61F53DB342CF}" srcOrd="0" destOrd="0" presId="urn:microsoft.com/office/officeart/2005/8/layout/radial1"/>
    <dgm:cxn modelId="{035E6DFF-FDB1-48F0-BA05-77F5D70B171E}" srcId="{93983F2D-1CAA-4082-8464-A5AB1AB04464}" destId="{469A5AE8-B35C-471A-965C-D065F169EE8A}" srcOrd="0" destOrd="0" parTransId="{056EBD2B-712B-4529-A15B-F72EFECD1D5F}" sibTransId="{D739ED17-2D0F-4839-B7FD-37635FE8C66B}"/>
    <dgm:cxn modelId="{2C9BC8EE-F517-4058-B91F-2E384462F9CC}" type="presOf" srcId="{A296BA2B-C713-4913-A92D-D996496E101D}" destId="{2EEA8E47-6530-4118-86C4-6B74AEE217B0}" srcOrd="0" destOrd="0" presId="urn:microsoft.com/office/officeart/2005/8/layout/radial1"/>
    <dgm:cxn modelId="{31898F8E-CF6A-4D51-A3A9-C543D3022947}" type="presOf" srcId="{DBCABE37-E84C-4E92-ADD3-ED27FAC9F77D}" destId="{ECD4ACDB-3D6D-4E4F-8133-0BBC131131DD}" srcOrd="0" destOrd="0" presId="urn:microsoft.com/office/officeart/2005/8/layout/radial1"/>
    <dgm:cxn modelId="{5A2C607B-2141-4ED0-9201-297E98BB6006}" type="presParOf" srcId="{21F4622F-3617-4865-B524-247C297DCAE6}" destId="{9E06675D-AE0B-415D-A46E-40854136FB61}" srcOrd="0" destOrd="0" presId="urn:microsoft.com/office/officeart/2005/8/layout/radial1"/>
    <dgm:cxn modelId="{6024379B-1810-4307-BB1C-D31D466ECFDB}" type="presParOf" srcId="{21F4622F-3617-4865-B524-247C297DCAE6}" destId="{ECD4ACDB-3D6D-4E4F-8133-0BBC131131DD}" srcOrd="1" destOrd="0" presId="urn:microsoft.com/office/officeart/2005/8/layout/radial1"/>
    <dgm:cxn modelId="{446B8DFE-ED4B-4511-A142-FA1BB9B976E6}" type="presParOf" srcId="{ECD4ACDB-3D6D-4E4F-8133-0BBC131131DD}" destId="{04AB5FA9-96ED-4429-ADE4-E50312B591CA}" srcOrd="0" destOrd="0" presId="urn:microsoft.com/office/officeart/2005/8/layout/radial1"/>
    <dgm:cxn modelId="{3DECC7F5-0610-483D-BF00-0F805FFEDEED}" type="presParOf" srcId="{21F4622F-3617-4865-B524-247C297DCAE6}" destId="{2EEA8E47-6530-4118-86C4-6B74AEE217B0}" srcOrd="2" destOrd="0" presId="urn:microsoft.com/office/officeart/2005/8/layout/radial1"/>
    <dgm:cxn modelId="{A7711812-3105-4F4F-8E83-B238A204AE76}" type="presParOf" srcId="{21F4622F-3617-4865-B524-247C297DCAE6}" destId="{8BF6F44E-588E-4590-9481-61F53DB342CF}" srcOrd="3" destOrd="0" presId="urn:microsoft.com/office/officeart/2005/8/layout/radial1"/>
    <dgm:cxn modelId="{6D6E0F54-65E4-4DBE-9859-89ED23ECFEE0}" type="presParOf" srcId="{8BF6F44E-588E-4590-9481-61F53DB342CF}" destId="{620406CE-D9ED-4D01-ACE8-66FABF9A1209}" srcOrd="0" destOrd="0" presId="urn:microsoft.com/office/officeart/2005/8/layout/radial1"/>
    <dgm:cxn modelId="{BF0A919E-57E0-4C92-8346-B9D3CAAD33A6}" type="presParOf" srcId="{21F4622F-3617-4865-B524-247C297DCAE6}" destId="{A8D8F652-DD3A-46C5-87DF-5644C261FB06}" srcOrd="4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A7AE6-973B-44AC-B617-840C091407D9}" type="doc">
      <dgm:prSet loTypeId="urn:microsoft.com/office/officeart/2005/8/layout/equation2" loCatId="process" qsTypeId="urn:microsoft.com/office/officeart/2005/8/quickstyle/3d1" qsCatId="3D" csTypeId="urn:microsoft.com/office/officeart/2005/8/colors/accent2_5" csCatId="accent2" phldr="1"/>
      <dgm:spPr/>
    </dgm:pt>
    <dgm:pt modelId="{C29A13E0-15BA-4070-9BE3-A32EA7AE2855}">
      <dgm:prSet phldrT="[Text]"/>
      <dgm:spPr/>
      <dgm:t>
        <a:bodyPr/>
        <a:lstStyle/>
        <a:p>
          <a:r>
            <a:rPr lang="en-US" dirty="0" err="1" smtClean="0"/>
            <a:t>Sosial</a:t>
          </a:r>
          <a:endParaRPr lang="en-US" dirty="0"/>
        </a:p>
      </dgm:t>
    </dgm:pt>
    <dgm:pt modelId="{48CE5136-02A2-4621-9AAE-16DBEE53C345}" type="parTrans" cxnId="{0B65FC7B-D9DF-4891-B387-5CD73A3AAE15}">
      <dgm:prSet/>
      <dgm:spPr/>
      <dgm:t>
        <a:bodyPr/>
        <a:lstStyle/>
        <a:p>
          <a:endParaRPr lang="en-US"/>
        </a:p>
      </dgm:t>
    </dgm:pt>
    <dgm:pt modelId="{8B37074E-5D6A-4B63-B514-1AD672249788}" type="sibTrans" cxnId="{0B65FC7B-D9DF-4891-B387-5CD73A3AAE15}">
      <dgm:prSet/>
      <dgm:spPr/>
      <dgm:t>
        <a:bodyPr/>
        <a:lstStyle/>
        <a:p>
          <a:endParaRPr lang="en-US"/>
        </a:p>
      </dgm:t>
    </dgm:pt>
    <dgm:pt modelId="{547530E5-391B-46F6-BFE8-373F6FABAFB3}">
      <dgm:prSet phldrT="[Text]"/>
      <dgm:spPr/>
      <dgm:t>
        <a:bodyPr/>
        <a:lstStyle/>
        <a:p>
          <a:r>
            <a:rPr lang="en-US" dirty="0" err="1" smtClean="0"/>
            <a:t>Budaya</a:t>
          </a:r>
          <a:endParaRPr lang="en-US" dirty="0"/>
        </a:p>
      </dgm:t>
    </dgm:pt>
    <dgm:pt modelId="{D27634D3-69C2-4232-948E-E124291D35A1}" type="parTrans" cxnId="{D99175E8-0853-4B1D-B484-DD1BA099B038}">
      <dgm:prSet/>
      <dgm:spPr/>
      <dgm:t>
        <a:bodyPr/>
        <a:lstStyle/>
        <a:p>
          <a:endParaRPr lang="en-US"/>
        </a:p>
      </dgm:t>
    </dgm:pt>
    <dgm:pt modelId="{14B4A7BB-6A13-42E6-B590-645F2B28F1A7}" type="sibTrans" cxnId="{D99175E8-0853-4B1D-B484-DD1BA099B038}">
      <dgm:prSet/>
      <dgm:spPr/>
      <dgm:t>
        <a:bodyPr/>
        <a:lstStyle/>
        <a:p>
          <a:endParaRPr lang="en-US"/>
        </a:p>
      </dgm:t>
    </dgm:pt>
    <dgm:pt modelId="{633A9C21-0E5F-47FB-8DF6-E30E3A6A0327}">
      <dgm:prSet phldrT="[Text]"/>
      <dgm:spPr/>
      <dgm:t>
        <a:bodyPr/>
        <a:lstStyle/>
        <a:p>
          <a:r>
            <a:rPr lang="en-US" dirty="0" smtClean="0"/>
            <a:t>Pembangunan </a:t>
          </a:r>
          <a:r>
            <a:rPr lang="en-US" dirty="0" err="1" smtClean="0"/>
            <a:t>Masyarakat</a:t>
          </a:r>
          <a:endParaRPr lang="en-US" dirty="0"/>
        </a:p>
      </dgm:t>
    </dgm:pt>
    <dgm:pt modelId="{91BBC262-2237-443C-867E-BA82A9890FA2}" type="parTrans" cxnId="{93C8763A-1DAC-492E-8CD7-095F34AB8DAA}">
      <dgm:prSet/>
      <dgm:spPr/>
      <dgm:t>
        <a:bodyPr/>
        <a:lstStyle/>
        <a:p>
          <a:endParaRPr lang="en-US"/>
        </a:p>
      </dgm:t>
    </dgm:pt>
    <dgm:pt modelId="{AB09CC76-9A59-4E9A-A819-C701987CBB4C}" type="sibTrans" cxnId="{93C8763A-1DAC-492E-8CD7-095F34AB8DAA}">
      <dgm:prSet/>
      <dgm:spPr/>
      <dgm:t>
        <a:bodyPr/>
        <a:lstStyle/>
        <a:p>
          <a:endParaRPr lang="en-US"/>
        </a:p>
      </dgm:t>
    </dgm:pt>
    <dgm:pt modelId="{C5AF3297-2B46-47E3-9BAB-71735294314B}" type="pres">
      <dgm:prSet presAssocID="{78BA7AE6-973B-44AC-B617-840C091407D9}" presName="Name0" presStyleCnt="0">
        <dgm:presLayoutVars>
          <dgm:dir/>
          <dgm:resizeHandles val="exact"/>
        </dgm:presLayoutVars>
      </dgm:prSet>
      <dgm:spPr/>
    </dgm:pt>
    <dgm:pt modelId="{96CA36C2-A75A-4E86-A34C-3656F64F4BA1}" type="pres">
      <dgm:prSet presAssocID="{78BA7AE6-973B-44AC-B617-840C091407D9}" presName="vNodes" presStyleCnt="0"/>
      <dgm:spPr/>
    </dgm:pt>
    <dgm:pt modelId="{9F28359C-6D5F-48CB-B92A-A453A9727267}" type="pres">
      <dgm:prSet presAssocID="{C29A13E0-15BA-4070-9BE3-A32EA7AE28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27649-F197-4AB0-823F-C316E72DEC66}" type="pres">
      <dgm:prSet presAssocID="{8B37074E-5D6A-4B63-B514-1AD672249788}" presName="spacerT" presStyleCnt="0"/>
      <dgm:spPr/>
    </dgm:pt>
    <dgm:pt modelId="{EAACCD55-7C91-457E-9BBD-645426438F3A}" type="pres">
      <dgm:prSet presAssocID="{8B37074E-5D6A-4B63-B514-1AD67224978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1AA44D5-8E4E-4FD4-808F-25DECF25BA9A}" type="pres">
      <dgm:prSet presAssocID="{8B37074E-5D6A-4B63-B514-1AD672249788}" presName="spacerB" presStyleCnt="0"/>
      <dgm:spPr/>
    </dgm:pt>
    <dgm:pt modelId="{338667C1-26F9-46EF-9FC9-15544CC1B63D}" type="pres">
      <dgm:prSet presAssocID="{547530E5-391B-46F6-BFE8-373F6FABAF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7D0C-C516-4014-8B9B-2AE8EEC24332}" type="pres">
      <dgm:prSet presAssocID="{78BA7AE6-973B-44AC-B617-840C091407D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09CFE1D-13FC-4656-B91B-50DA6EAB827E}" type="pres">
      <dgm:prSet presAssocID="{78BA7AE6-973B-44AC-B617-840C091407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B252923-FC1D-4235-AEBD-D290E2480197}" type="pres">
      <dgm:prSet presAssocID="{78BA7AE6-973B-44AC-B617-840C091407D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C84AC-68C3-491E-8F88-1B9C4DC8A558}" type="presOf" srcId="{547530E5-391B-46F6-BFE8-373F6FABAFB3}" destId="{338667C1-26F9-46EF-9FC9-15544CC1B63D}" srcOrd="0" destOrd="0" presId="urn:microsoft.com/office/officeart/2005/8/layout/equation2"/>
    <dgm:cxn modelId="{9BF039D0-3407-49D0-869B-45B548E1510D}" type="presOf" srcId="{8B37074E-5D6A-4B63-B514-1AD672249788}" destId="{EAACCD55-7C91-457E-9BBD-645426438F3A}" srcOrd="0" destOrd="0" presId="urn:microsoft.com/office/officeart/2005/8/layout/equation2"/>
    <dgm:cxn modelId="{8F0B35C0-1837-4F05-9534-2B1AC80F9A9A}" type="presOf" srcId="{14B4A7BB-6A13-42E6-B590-645F2B28F1A7}" destId="{909CFE1D-13FC-4656-B91B-50DA6EAB827E}" srcOrd="1" destOrd="0" presId="urn:microsoft.com/office/officeart/2005/8/layout/equation2"/>
    <dgm:cxn modelId="{C56A56C3-1457-4AB0-AB7B-20F87A61809E}" type="presOf" srcId="{633A9C21-0E5F-47FB-8DF6-E30E3A6A0327}" destId="{BB252923-FC1D-4235-AEBD-D290E2480197}" srcOrd="0" destOrd="0" presId="urn:microsoft.com/office/officeart/2005/8/layout/equation2"/>
    <dgm:cxn modelId="{0B65FC7B-D9DF-4891-B387-5CD73A3AAE15}" srcId="{78BA7AE6-973B-44AC-B617-840C091407D9}" destId="{C29A13E0-15BA-4070-9BE3-A32EA7AE2855}" srcOrd="0" destOrd="0" parTransId="{48CE5136-02A2-4621-9AAE-16DBEE53C345}" sibTransId="{8B37074E-5D6A-4B63-B514-1AD672249788}"/>
    <dgm:cxn modelId="{ECD1B0CE-C4E5-4820-BAA2-486F8C67A448}" type="presOf" srcId="{C29A13E0-15BA-4070-9BE3-A32EA7AE2855}" destId="{9F28359C-6D5F-48CB-B92A-A453A9727267}" srcOrd="0" destOrd="0" presId="urn:microsoft.com/office/officeart/2005/8/layout/equation2"/>
    <dgm:cxn modelId="{93C8763A-1DAC-492E-8CD7-095F34AB8DAA}" srcId="{78BA7AE6-973B-44AC-B617-840C091407D9}" destId="{633A9C21-0E5F-47FB-8DF6-E30E3A6A0327}" srcOrd="2" destOrd="0" parTransId="{91BBC262-2237-443C-867E-BA82A9890FA2}" sibTransId="{AB09CC76-9A59-4E9A-A819-C701987CBB4C}"/>
    <dgm:cxn modelId="{08783BB2-5190-4AB8-8BE8-A188085A25DB}" type="presOf" srcId="{78BA7AE6-973B-44AC-B617-840C091407D9}" destId="{C5AF3297-2B46-47E3-9BAB-71735294314B}" srcOrd="0" destOrd="0" presId="urn:microsoft.com/office/officeart/2005/8/layout/equation2"/>
    <dgm:cxn modelId="{D99175E8-0853-4B1D-B484-DD1BA099B038}" srcId="{78BA7AE6-973B-44AC-B617-840C091407D9}" destId="{547530E5-391B-46F6-BFE8-373F6FABAFB3}" srcOrd="1" destOrd="0" parTransId="{D27634D3-69C2-4232-948E-E124291D35A1}" sibTransId="{14B4A7BB-6A13-42E6-B590-645F2B28F1A7}"/>
    <dgm:cxn modelId="{EF3D93A7-E82A-406A-A5E0-007B5F24EB42}" type="presOf" srcId="{14B4A7BB-6A13-42E6-B590-645F2B28F1A7}" destId="{43D57D0C-C516-4014-8B9B-2AE8EEC24332}" srcOrd="0" destOrd="0" presId="urn:microsoft.com/office/officeart/2005/8/layout/equation2"/>
    <dgm:cxn modelId="{E3BB4621-F58A-4BCD-BFE9-EA95EA2366FB}" type="presParOf" srcId="{C5AF3297-2B46-47E3-9BAB-71735294314B}" destId="{96CA36C2-A75A-4E86-A34C-3656F64F4BA1}" srcOrd="0" destOrd="0" presId="urn:microsoft.com/office/officeart/2005/8/layout/equation2"/>
    <dgm:cxn modelId="{BF762FB6-31DC-4202-B2E3-0B1B55ACFCF5}" type="presParOf" srcId="{96CA36C2-A75A-4E86-A34C-3656F64F4BA1}" destId="{9F28359C-6D5F-48CB-B92A-A453A9727267}" srcOrd="0" destOrd="0" presId="urn:microsoft.com/office/officeart/2005/8/layout/equation2"/>
    <dgm:cxn modelId="{A254D86C-A71B-4EE4-A1AD-4A29701A7D1F}" type="presParOf" srcId="{96CA36C2-A75A-4E86-A34C-3656F64F4BA1}" destId="{AA327649-F197-4AB0-823F-C316E72DEC66}" srcOrd="1" destOrd="0" presId="urn:microsoft.com/office/officeart/2005/8/layout/equation2"/>
    <dgm:cxn modelId="{EA06FF71-41AC-4215-BB05-0402950EBAD7}" type="presParOf" srcId="{96CA36C2-A75A-4E86-A34C-3656F64F4BA1}" destId="{EAACCD55-7C91-457E-9BBD-645426438F3A}" srcOrd="2" destOrd="0" presId="urn:microsoft.com/office/officeart/2005/8/layout/equation2"/>
    <dgm:cxn modelId="{78F0A96C-A2A9-4E67-BC49-F2FC796F10A1}" type="presParOf" srcId="{96CA36C2-A75A-4E86-A34C-3656F64F4BA1}" destId="{D1AA44D5-8E4E-4FD4-808F-25DECF25BA9A}" srcOrd="3" destOrd="0" presId="urn:microsoft.com/office/officeart/2005/8/layout/equation2"/>
    <dgm:cxn modelId="{5BD55ABB-D5CE-4999-953B-144510E05332}" type="presParOf" srcId="{96CA36C2-A75A-4E86-A34C-3656F64F4BA1}" destId="{338667C1-26F9-46EF-9FC9-15544CC1B63D}" srcOrd="4" destOrd="0" presId="urn:microsoft.com/office/officeart/2005/8/layout/equation2"/>
    <dgm:cxn modelId="{79271FC4-F71A-4EE9-8118-1DF0E2B44D2A}" type="presParOf" srcId="{C5AF3297-2B46-47E3-9BAB-71735294314B}" destId="{43D57D0C-C516-4014-8B9B-2AE8EEC24332}" srcOrd="1" destOrd="0" presId="urn:microsoft.com/office/officeart/2005/8/layout/equation2"/>
    <dgm:cxn modelId="{61F66C24-6592-4EF1-BC54-8AD11BF098A4}" type="presParOf" srcId="{43D57D0C-C516-4014-8B9B-2AE8EEC24332}" destId="{909CFE1D-13FC-4656-B91B-50DA6EAB827E}" srcOrd="0" destOrd="0" presId="urn:microsoft.com/office/officeart/2005/8/layout/equation2"/>
    <dgm:cxn modelId="{636F54A4-D24B-4A23-B94D-68A0B8640816}" type="presParOf" srcId="{C5AF3297-2B46-47E3-9BAB-71735294314B}" destId="{BB252923-FC1D-4235-AEBD-D290E2480197}" srcOrd="2" destOrd="0" presId="urn:microsoft.com/office/officeart/2005/8/layout/equati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22048-9342-4875-955B-B5202F7283C4}" type="doc">
      <dgm:prSet loTypeId="urn:microsoft.com/office/officeart/2005/8/layout/venn2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6EC6340-D820-4165-94F2-559E70538CCC}">
      <dgm:prSet phldrT="[Text]"/>
      <dgm:spPr/>
      <dgm:t>
        <a:bodyPr/>
        <a:lstStyle/>
        <a:p>
          <a:r>
            <a:rPr lang="en-US" smtClean="0"/>
            <a:t>Kp. Karang Mulya KPLP</a:t>
          </a:r>
          <a:endParaRPr lang="en-US" dirty="0"/>
        </a:p>
      </dgm:t>
    </dgm:pt>
    <dgm:pt modelId="{52A577CD-7A81-48F0-BF8D-39C4CEF796F9}" type="parTrans" cxnId="{E4837936-08F2-40EC-AFCA-DAB56BC5D236}">
      <dgm:prSet/>
      <dgm:spPr/>
      <dgm:t>
        <a:bodyPr/>
        <a:lstStyle/>
        <a:p>
          <a:endParaRPr lang="en-US"/>
        </a:p>
      </dgm:t>
    </dgm:pt>
    <dgm:pt modelId="{EC2E129C-1568-4EE1-A403-AB969E12B16A}" type="sibTrans" cxnId="{E4837936-08F2-40EC-AFCA-DAB56BC5D236}">
      <dgm:prSet/>
      <dgm:spPr/>
      <dgm:t>
        <a:bodyPr/>
        <a:lstStyle/>
        <a:p>
          <a:endParaRPr lang="en-US"/>
        </a:p>
      </dgm:t>
    </dgm:pt>
    <dgm:pt modelId="{54C9E505-B177-4015-AA63-1D30C6282208}">
      <dgm:prSet phldrT="[Text]"/>
      <dgm:spPr/>
      <dgm:t>
        <a:bodyPr/>
        <a:lstStyle/>
        <a:p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Banten</a:t>
          </a:r>
          <a:endParaRPr lang="en-US" dirty="0"/>
        </a:p>
      </dgm:t>
    </dgm:pt>
    <dgm:pt modelId="{ABBCA030-6490-47EB-BD35-8DAB503FF308}" type="parTrans" cxnId="{41FDD7D2-003C-4C9F-B3E2-2343AD751C4C}">
      <dgm:prSet/>
      <dgm:spPr/>
      <dgm:t>
        <a:bodyPr/>
        <a:lstStyle/>
        <a:p>
          <a:endParaRPr lang="en-US"/>
        </a:p>
      </dgm:t>
    </dgm:pt>
    <dgm:pt modelId="{70FA4911-4680-4AE9-8139-094EDEA1B809}" type="sibTrans" cxnId="{41FDD7D2-003C-4C9F-B3E2-2343AD751C4C}">
      <dgm:prSet/>
      <dgm:spPr/>
      <dgm:t>
        <a:bodyPr/>
        <a:lstStyle/>
        <a:p>
          <a:endParaRPr lang="en-US"/>
        </a:p>
      </dgm:t>
    </dgm:pt>
    <dgm:pt modelId="{B6FFBCCD-9738-4EDA-944F-43024AE161A1}">
      <dgm:prSet phldrT="[Text]"/>
      <dgm:spPr/>
      <dgm:t>
        <a:bodyPr/>
        <a:lstStyle/>
        <a:p>
          <a:r>
            <a:rPr lang="en-US" dirty="0" err="1" smtClean="0"/>
            <a:t>Kecamatan</a:t>
          </a:r>
          <a:r>
            <a:rPr lang="en-US" dirty="0" smtClean="0"/>
            <a:t> </a:t>
          </a:r>
          <a:r>
            <a:rPr lang="en-US" dirty="0" err="1" smtClean="0"/>
            <a:t>Kasemen</a:t>
          </a:r>
          <a:endParaRPr lang="en-US" dirty="0"/>
        </a:p>
      </dgm:t>
    </dgm:pt>
    <dgm:pt modelId="{C948D3F5-29C3-471E-8576-66AB3DF2EE31}" type="parTrans" cxnId="{767F2638-BE36-4761-890D-6454D876A464}">
      <dgm:prSet/>
      <dgm:spPr/>
      <dgm:t>
        <a:bodyPr/>
        <a:lstStyle/>
        <a:p>
          <a:endParaRPr lang="en-US"/>
        </a:p>
      </dgm:t>
    </dgm:pt>
    <dgm:pt modelId="{BBEA6AB6-3BB4-4793-9FEB-DA029AC72DD7}" type="sibTrans" cxnId="{767F2638-BE36-4761-890D-6454D876A464}">
      <dgm:prSet/>
      <dgm:spPr/>
      <dgm:t>
        <a:bodyPr/>
        <a:lstStyle/>
        <a:p>
          <a:endParaRPr lang="en-US"/>
        </a:p>
      </dgm:t>
    </dgm:pt>
    <dgm:pt modelId="{0F16606A-C169-4F2F-8579-FF1D508EC753}">
      <dgm:prSet phldrT="[Text]"/>
      <dgm:spPr/>
      <dgm:t>
        <a:bodyPr/>
        <a:lstStyle/>
        <a:p>
          <a:r>
            <a:rPr lang="en-US" dirty="0" smtClean="0"/>
            <a:t>Kota </a:t>
          </a:r>
          <a:r>
            <a:rPr lang="en-US" dirty="0" err="1" smtClean="0"/>
            <a:t>Serang</a:t>
          </a:r>
          <a:endParaRPr lang="en-US" dirty="0"/>
        </a:p>
      </dgm:t>
    </dgm:pt>
    <dgm:pt modelId="{7F2F70A8-8274-45E4-BCB9-B3628BB3B68A}" type="parTrans" cxnId="{82806EEF-664F-4C70-ADCD-D9DC1B1536BB}">
      <dgm:prSet/>
      <dgm:spPr/>
      <dgm:t>
        <a:bodyPr/>
        <a:lstStyle/>
        <a:p>
          <a:endParaRPr lang="en-US"/>
        </a:p>
      </dgm:t>
    </dgm:pt>
    <dgm:pt modelId="{90AB26AC-F734-4636-9610-26AC0C058C98}" type="sibTrans" cxnId="{82806EEF-664F-4C70-ADCD-D9DC1B1536BB}">
      <dgm:prSet/>
      <dgm:spPr/>
      <dgm:t>
        <a:bodyPr/>
        <a:lstStyle/>
        <a:p>
          <a:endParaRPr lang="en-US"/>
        </a:p>
      </dgm:t>
    </dgm:pt>
    <dgm:pt modelId="{213BB69A-E0CC-407C-9F0E-6411F90065EA}" type="pres">
      <dgm:prSet presAssocID="{C2622048-9342-4875-955B-B5202F7283C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866CD-E95C-4616-9088-2B8CAC730487}" type="pres">
      <dgm:prSet presAssocID="{C2622048-9342-4875-955B-B5202F7283C4}" presName="comp1" presStyleCnt="0"/>
      <dgm:spPr/>
      <dgm:t>
        <a:bodyPr/>
        <a:lstStyle/>
        <a:p>
          <a:endParaRPr lang="en-US"/>
        </a:p>
      </dgm:t>
    </dgm:pt>
    <dgm:pt modelId="{A6371E07-FDB6-42CC-99E0-8CA30CF0D554}" type="pres">
      <dgm:prSet presAssocID="{C2622048-9342-4875-955B-B5202F7283C4}" presName="circle1" presStyleLbl="node1" presStyleIdx="0" presStyleCnt="4"/>
      <dgm:spPr/>
      <dgm:t>
        <a:bodyPr/>
        <a:lstStyle/>
        <a:p>
          <a:endParaRPr lang="en-US"/>
        </a:p>
      </dgm:t>
    </dgm:pt>
    <dgm:pt modelId="{93C1C09A-E81B-4A29-B003-45B683DB4564}" type="pres">
      <dgm:prSet presAssocID="{C2622048-9342-4875-955B-B5202F7283C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F9399-2136-4AD5-938A-8E827B6CCAD0}" type="pres">
      <dgm:prSet presAssocID="{C2622048-9342-4875-955B-B5202F7283C4}" presName="comp2" presStyleCnt="0"/>
      <dgm:spPr/>
      <dgm:t>
        <a:bodyPr/>
        <a:lstStyle/>
        <a:p>
          <a:endParaRPr lang="en-US"/>
        </a:p>
      </dgm:t>
    </dgm:pt>
    <dgm:pt modelId="{41E5992F-9A73-4623-B6DE-1FCA4E37515F}" type="pres">
      <dgm:prSet presAssocID="{C2622048-9342-4875-955B-B5202F7283C4}" presName="circle2" presStyleLbl="node1" presStyleIdx="1" presStyleCnt="4"/>
      <dgm:spPr/>
      <dgm:t>
        <a:bodyPr/>
        <a:lstStyle/>
        <a:p>
          <a:endParaRPr lang="en-US"/>
        </a:p>
      </dgm:t>
    </dgm:pt>
    <dgm:pt modelId="{B25F96A6-EB31-4C74-9EA0-2A44FD1976DC}" type="pres">
      <dgm:prSet presAssocID="{C2622048-9342-4875-955B-B5202F7283C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F1FB-FEB3-4B1B-BC56-4EB242CD1BC5}" type="pres">
      <dgm:prSet presAssocID="{C2622048-9342-4875-955B-B5202F7283C4}" presName="comp3" presStyleCnt="0"/>
      <dgm:spPr/>
      <dgm:t>
        <a:bodyPr/>
        <a:lstStyle/>
        <a:p>
          <a:endParaRPr lang="en-US"/>
        </a:p>
      </dgm:t>
    </dgm:pt>
    <dgm:pt modelId="{1BCF3196-09F0-4BDA-AE87-D445A80C54DC}" type="pres">
      <dgm:prSet presAssocID="{C2622048-9342-4875-955B-B5202F7283C4}" presName="circle3" presStyleLbl="node1" presStyleIdx="2" presStyleCnt="4"/>
      <dgm:spPr/>
      <dgm:t>
        <a:bodyPr/>
        <a:lstStyle/>
        <a:p>
          <a:endParaRPr lang="en-US"/>
        </a:p>
      </dgm:t>
    </dgm:pt>
    <dgm:pt modelId="{3601C4B1-6112-48AB-B2AC-1685597FB639}" type="pres">
      <dgm:prSet presAssocID="{C2622048-9342-4875-955B-B5202F7283C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305A8-2733-4467-B9E2-913975AA3B93}" type="pres">
      <dgm:prSet presAssocID="{C2622048-9342-4875-955B-B5202F7283C4}" presName="comp4" presStyleCnt="0"/>
      <dgm:spPr/>
      <dgm:t>
        <a:bodyPr/>
        <a:lstStyle/>
        <a:p>
          <a:endParaRPr lang="en-US"/>
        </a:p>
      </dgm:t>
    </dgm:pt>
    <dgm:pt modelId="{6ADB8C8B-C401-4F40-8843-08616C36405A}" type="pres">
      <dgm:prSet presAssocID="{C2622048-9342-4875-955B-B5202F7283C4}" presName="circle4" presStyleLbl="node1" presStyleIdx="3" presStyleCnt="4"/>
      <dgm:spPr/>
      <dgm:t>
        <a:bodyPr/>
        <a:lstStyle/>
        <a:p>
          <a:endParaRPr lang="en-US"/>
        </a:p>
      </dgm:t>
    </dgm:pt>
    <dgm:pt modelId="{933BAADE-B456-4CA2-A1A7-D59C47F9400A}" type="pres">
      <dgm:prSet presAssocID="{C2622048-9342-4875-955B-B5202F7283C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74B0AE-9309-4993-B733-54CD6787D9E3}" type="presOf" srcId="{B6FFBCCD-9738-4EDA-944F-43024AE161A1}" destId="{41E5992F-9A73-4623-B6DE-1FCA4E37515F}" srcOrd="0" destOrd="0" presId="urn:microsoft.com/office/officeart/2005/8/layout/venn2"/>
    <dgm:cxn modelId="{475BE955-E8B6-4F9F-A575-206AF69684CA}" type="presOf" srcId="{54C9E505-B177-4015-AA63-1D30C6282208}" destId="{3601C4B1-6112-48AB-B2AC-1685597FB639}" srcOrd="1" destOrd="0" presId="urn:microsoft.com/office/officeart/2005/8/layout/venn2"/>
    <dgm:cxn modelId="{E4837936-08F2-40EC-AFCA-DAB56BC5D236}" srcId="{C2622048-9342-4875-955B-B5202F7283C4}" destId="{16EC6340-D820-4165-94F2-559E70538CCC}" srcOrd="3" destOrd="0" parTransId="{52A577CD-7A81-48F0-BF8D-39C4CEF796F9}" sibTransId="{EC2E129C-1568-4EE1-A403-AB969E12B16A}"/>
    <dgm:cxn modelId="{7898A467-46F8-4325-BA39-5F839FB9EBBA}" type="presOf" srcId="{54C9E505-B177-4015-AA63-1D30C6282208}" destId="{1BCF3196-09F0-4BDA-AE87-D445A80C54DC}" srcOrd="0" destOrd="0" presId="urn:microsoft.com/office/officeart/2005/8/layout/venn2"/>
    <dgm:cxn modelId="{82806EEF-664F-4C70-ADCD-D9DC1B1536BB}" srcId="{C2622048-9342-4875-955B-B5202F7283C4}" destId="{0F16606A-C169-4F2F-8579-FF1D508EC753}" srcOrd="0" destOrd="0" parTransId="{7F2F70A8-8274-45E4-BCB9-B3628BB3B68A}" sibTransId="{90AB26AC-F734-4636-9610-26AC0C058C98}"/>
    <dgm:cxn modelId="{4B8F4A57-B3F7-4486-9369-C1206179EA78}" type="presOf" srcId="{0F16606A-C169-4F2F-8579-FF1D508EC753}" destId="{93C1C09A-E81B-4A29-B003-45B683DB4564}" srcOrd="1" destOrd="0" presId="urn:microsoft.com/office/officeart/2005/8/layout/venn2"/>
    <dgm:cxn modelId="{41FDD7D2-003C-4C9F-B3E2-2343AD751C4C}" srcId="{C2622048-9342-4875-955B-B5202F7283C4}" destId="{54C9E505-B177-4015-AA63-1D30C6282208}" srcOrd="2" destOrd="0" parTransId="{ABBCA030-6490-47EB-BD35-8DAB503FF308}" sibTransId="{70FA4911-4680-4AE9-8139-094EDEA1B809}"/>
    <dgm:cxn modelId="{FBB119D8-8BB5-49C8-932C-591D115B1CA9}" type="presOf" srcId="{16EC6340-D820-4165-94F2-559E70538CCC}" destId="{933BAADE-B456-4CA2-A1A7-D59C47F9400A}" srcOrd="1" destOrd="0" presId="urn:microsoft.com/office/officeart/2005/8/layout/venn2"/>
    <dgm:cxn modelId="{767F2638-BE36-4761-890D-6454D876A464}" srcId="{C2622048-9342-4875-955B-B5202F7283C4}" destId="{B6FFBCCD-9738-4EDA-944F-43024AE161A1}" srcOrd="1" destOrd="0" parTransId="{C948D3F5-29C3-471E-8576-66AB3DF2EE31}" sibTransId="{BBEA6AB6-3BB4-4793-9FEB-DA029AC72DD7}"/>
    <dgm:cxn modelId="{F1B57931-BF49-4AF0-9C34-EC1B24083D52}" type="presOf" srcId="{16EC6340-D820-4165-94F2-559E70538CCC}" destId="{6ADB8C8B-C401-4F40-8843-08616C36405A}" srcOrd="0" destOrd="0" presId="urn:microsoft.com/office/officeart/2005/8/layout/venn2"/>
    <dgm:cxn modelId="{3CF4CAAA-57FA-4CF9-AFB7-29A2838BEAFD}" type="presOf" srcId="{0F16606A-C169-4F2F-8579-FF1D508EC753}" destId="{A6371E07-FDB6-42CC-99E0-8CA30CF0D554}" srcOrd="0" destOrd="0" presId="urn:microsoft.com/office/officeart/2005/8/layout/venn2"/>
    <dgm:cxn modelId="{41D1D1A8-6EC7-4A74-BBA1-E3EC06F71CD6}" type="presOf" srcId="{C2622048-9342-4875-955B-B5202F7283C4}" destId="{213BB69A-E0CC-407C-9F0E-6411F90065EA}" srcOrd="0" destOrd="0" presId="urn:microsoft.com/office/officeart/2005/8/layout/venn2"/>
    <dgm:cxn modelId="{0CB9BD82-9390-4611-990C-35EE1B086EE1}" type="presOf" srcId="{B6FFBCCD-9738-4EDA-944F-43024AE161A1}" destId="{B25F96A6-EB31-4C74-9EA0-2A44FD1976DC}" srcOrd="1" destOrd="0" presId="urn:microsoft.com/office/officeart/2005/8/layout/venn2"/>
    <dgm:cxn modelId="{2D544D09-3ECF-410F-8C23-577A75498CE4}" type="presParOf" srcId="{213BB69A-E0CC-407C-9F0E-6411F90065EA}" destId="{D2A866CD-E95C-4616-9088-2B8CAC730487}" srcOrd="0" destOrd="0" presId="urn:microsoft.com/office/officeart/2005/8/layout/venn2"/>
    <dgm:cxn modelId="{FB817BE0-DF36-4499-8A8B-B6F4FA819272}" type="presParOf" srcId="{D2A866CD-E95C-4616-9088-2B8CAC730487}" destId="{A6371E07-FDB6-42CC-99E0-8CA30CF0D554}" srcOrd="0" destOrd="0" presId="urn:microsoft.com/office/officeart/2005/8/layout/venn2"/>
    <dgm:cxn modelId="{1D403E39-D5D7-4779-BEAA-C01CC2944F00}" type="presParOf" srcId="{D2A866CD-E95C-4616-9088-2B8CAC730487}" destId="{93C1C09A-E81B-4A29-B003-45B683DB4564}" srcOrd="1" destOrd="0" presId="urn:microsoft.com/office/officeart/2005/8/layout/venn2"/>
    <dgm:cxn modelId="{287C1417-9FC8-4BB2-AA2F-DDE15BA196BD}" type="presParOf" srcId="{213BB69A-E0CC-407C-9F0E-6411F90065EA}" destId="{333F9399-2136-4AD5-938A-8E827B6CCAD0}" srcOrd="1" destOrd="0" presId="urn:microsoft.com/office/officeart/2005/8/layout/venn2"/>
    <dgm:cxn modelId="{9F82760C-8E8D-4636-A0BD-6B54B731EE55}" type="presParOf" srcId="{333F9399-2136-4AD5-938A-8E827B6CCAD0}" destId="{41E5992F-9A73-4623-B6DE-1FCA4E37515F}" srcOrd="0" destOrd="0" presId="urn:microsoft.com/office/officeart/2005/8/layout/venn2"/>
    <dgm:cxn modelId="{3FD0D436-9559-4219-875A-82EAC4864403}" type="presParOf" srcId="{333F9399-2136-4AD5-938A-8E827B6CCAD0}" destId="{B25F96A6-EB31-4C74-9EA0-2A44FD1976DC}" srcOrd="1" destOrd="0" presId="urn:microsoft.com/office/officeart/2005/8/layout/venn2"/>
    <dgm:cxn modelId="{5CB2E6B5-9762-42BC-AC25-6B2340F0E405}" type="presParOf" srcId="{213BB69A-E0CC-407C-9F0E-6411F90065EA}" destId="{9C61F1FB-FEB3-4B1B-BC56-4EB242CD1BC5}" srcOrd="2" destOrd="0" presId="urn:microsoft.com/office/officeart/2005/8/layout/venn2"/>
    <dgm:cxn modelId="{A335E4DE-F84D-49E1-800C-95895AD09534}" type="presParOf" srcId="{9C61F1FB-FEB3-4B1B-BC56-4EB242CD1BC5}" destId="{1BCF3196-09F0-4BDA-AE87-D445A80C54DC}" srcOrd="0" destOrd="0" presId="urn:microsoft.com/office/officeart/2005/8/layout/venn2"/>
    <dgm:cxn modelId="{379D28C6-D08D-477F-91E6-C8B2CEE20D3F}" type="presParOf" srcId="{9C61F1FB-FEB3-4B1B-BC56-4EB242CD1BC5}" destId="{3601C4B1-6112-48AB-B2AC-1685597FB639}" srcOrd="1" destOrd="0" presId="urn:microsoft.com/office/officeart/2005/8/layout/venn2"/>
    <dgm:cxn modelId="{F618DBDA-B11A-4C39-85A3-B1B2A0F52960}" type="presParOf" srcId="{213BB69A-E0CC-407C-9F0E-6411F90065EA}" destId="{6AC305A8-2733-4467-B9E2-913975AA3B93}" srcOrd="3" destOrd="0" presId="urn:microsoft.com/office/officeart/2005/8/layout/venn2"/>
    <dgm:cxn modelId="{C177923F-A656-41FE-9EB8-1FC14ED845BF}" type="presParOf" srcId="{6AC305A8-2733-4467-B9E2-913975AA3B93}" destId="{6ADB8C8B-C401-4F40-8843-08616C36405A}" srcOrd="0" destOrd="0" presId="urn:microsoft.com/office/officeart/2005/8/layout/venn2"/>
    <dgm:cxn modelId="{F259309A-DEBA-483F-A245-2A188420D36D}" type="presParOf" srcId="{6AC305A8-2733-4467-B9E2-913975AA3B93}" destId="{933BAADE-B456-4CA2-A1A7-D59C47F9400A}" srcOrd="1" destOrd="0" presId="urn:microsoft.com/office/officeart/2005/8/layout/ven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CF7AF3-C522-4904-A57A-1B1FEB9BA0C3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72D777E-90E1-4EBD-AFFA-991C003F6846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8B9F1E67-9EC2-465C-A59B-DB04EF248E9A}" type="parTrans" cxnId="{FFAB9F54-B008-41F0-82C6-FD02DD6CF680}">
      <dgm:prSet/>
      <dgm:spPr/>
      <dgm:t>
        <a:bodyPr/>
        <a:lstStyle/>
        <a:p>
          <a:endParaRPr lang="en-US"/>
        </a:p>
      </dgm:t>
    </dgm:pt>
    <dgm:pt modelId="{90195A65-A438-4C0D-866A-5423B0CD7FA9}" type="sibTrans" cxnId="{FFAB9F54-B008-41F0-82C6-FD02DD6CF680}">
      <dgm:prSet/>
      <dgm:spPr/>
      <dgm:t>
        <a:bodyPr/>
        <a:lstStyle/>
        <a:p>
          <a:endParaRPr lang="en-US"/>
        </a:p>
      </dgm:t>
    </dgm:pt>
    <dgm:pt modelId="{8EA84E0E-0466-4A85-A934-39F34643D9D3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endParaRPr lang="en-US" dirty="0"/>
        </a:p>
      </dgm:t>
    </dgm:pt>
    <dgm:pt modelId="{7358F135-5CEE-43E8-BAAE-C6FA08948C04}" type="parTrans" cxnId="{97B48855-71C3-4E43-83AE-8D29D7FC9D31}">
      <dgm:prSet/>
      <dgm:spPr/>
      <dgm:t>
        <a:bodyPr/>
        <a:lstStyle/>
        <a:p>
          <a:endParaRPr lang="en-US"/>
        </a:p>
      </dgm:t>
    </dgm:pt>
    <dgm:pt modelId="{A4B5AD75-8843-4DF5-AC98-7FAE6E2BDF32}" type="sibTrans" cxnId="{97B48855-71C3-4E43-83AE-8D29D7FC9D31}">
      <dgm:prSet/>
      <dgm:spPr/>
      <dgm:t>
        <a:bodyPr/>
        <a:lstStyle/>
        <a:p>
          <a:endParaRPr lang="en-US"/>
        </a:p>
      </dgm:t>
    </dgm:pt>
    <dgm:pt modelId="{11FC5E55-B31B-405C-98D8-7902E3A99375}">
      <dgm:prSet phldrT="[Text]"/>
      <dgm:spPr/>
      <dgm:t>
        <a:bodyPr/>
        <a:lstStyle/>
        <a:p>
          <a:r>
            <a:rPr lang="en-US" dirty="0" err="1" smtClean="0"/>
            <a:t>Faktor-Faktor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endParaRPr lang="en-US" dirty="0"/>
        </a:p>
      </dgm:t>
    </dgm:pt>
    <dgm:pt modelId="{834E7117-0F71-418A-8AE9-2048424CE754}" type="parTrans" cxnId="{C4F41882-34FB-45B7-B6C9-DEF60297F9A9}">
      <dgm:prSet/>
      <dgm:spPr/>
      <dgm:t>
        <a:bodyPr/>
        <a:lstStyle/>
        <a:p>
          <a:endParaRPr lang="en-US"/>
        </a:p>
      </dgm:t>
    </dgm:pt>
    <dgm:pt modelId="{EABEEC8D-35AC-49C2-9EE4-DAD649B20645}" type="sibTrans" cxnId="{C4F41882-34FB-45B7-B6C9-DEF60297F9A9}">
      <dgm:prSet/>
      <dgm:spPr/>
      <dgm:t>
        <a:bodyPr/>
        <a:lstStyle/>
        <a:p>
          <a:endParaRPr lang="en-US"/>
        </a:p>
      </dgm:t>
    </dgm:pt>
    <dgm:pt modelId="{73168311-AC08-441C-B194-5B799D9CEAC2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Pendorong</a:t>
          </a:r>
          <a:endParaRPr lang="en-US" dirty="0"/>
        </a:p>
      </dgm:t>
    </dgm:pt>
    <dgm:pt modelId="{532A59B0-BED6-43BA-983A-141A552C3BBF}" type="parTrans" cxnId="{D9D2A01C-A411-4B12-A858-64AC4134E6F4}">
      <dgm:prSet/>
      <dgm:spPr/>
      <dgm:t>
        <a:bodyPr/>
        <a:lstStyle/>
        <a:p>
          <a:endParaRPr lang="en-US"/>
        </a:p>
      </dgm:t>
    </dgm:pt>
    <dgm:pt modelId="{E51E6858-E7F2-4EB0-8B36-CBC91C0BDD85}" type="sibTrans" cxnId="{D9D2A01C-A411-4B12-A858-64AC4134E6F4}">
      <dgm:prSet/>
      <dgm:spPr/>
      <dgm:t>
        <a:bodyPr/>
        <a:lstStyle/>
        <a:p>
          <a:endParaRPr lang="en-US"/>
        </a:p>
      </dgm:t>
    </dgm:pt>
    <dgm:pt modelId="{80F3A4C2-12AD-4E7F-9769-BFAD35267742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endParaRPr lang="en-US" dirty="0"/>
        </a:p>
      </dgm:t>
    </dgm:pt>
    <dgm:pt modelId="{4850AB72-6B45-4622-85AB-ACFECCEB1C81}" type="parTrans" cxnId="{F6D422A8-452B-47B4-8426-72ECC9C94EEF}">
      <dgm:prSet/>
      <dgm:spPr/>
      <dgm:t>
        <a:bodyPr/>
        <a:lstStyle/>
        <a:p>
          <a:endParaRPr lang="en-US"/>
        </a:p>
      </dgm:t>
    </dgm:pt>
    <dgm:pt modelId="{C71E428E-1CFC-4B9F-96FE-67EC8FE979EB}" type="sibTrans" cxnId="{F6D422A8-452B-47B4-8426-72ECC9C94EEF}">
      <dgm:prSet/>
      <dgm:spPr/>
      <dgm:t>
        <a:bodyPr/>
        <a:lstStyle/>
        <a:p>
          <a:endParaRPr lang="en-US"/>
        </a:p>
      </dgm:t>
    </dgm:pt>
    <dgm:pt modelId="{AA1AE524-8455-40DC-A698-510502CF6788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B73F3AEF-9634-4219-BF14-4D0951A037D9}" type="parTrans" cxnId="{617CD834-B721-4B69-85AD-9A37B409B4E0}">
      <dgm:prSet/>
      <dgm:spPr/>
      <dgm:t>
        <a:bodyPr/>
        <a:lstStyle/>
        <a:p>
          <a:endParaRPr lang="en-US"/>
        </a:p>
      </dgm:t>
    </dgm:pt>
    <dgm:pt modelId="{2FBC3FE4-E70C-4D64-AE71-A72160013409}" type="sibTrans" cxnId="{617CD834-B721-4B69-85AD-9A37B409B4E0}">
      <dgm:prSet/>
      <dgm:spPr/>
      <dgm:t>
        <a:bodyPr/>
        <a:lstStyle/>
        <a:p>
          <a:endParaRPr lang="en-US"/>
        </a:p>
      </dgm:t>
    </dgm:pt>
    <dgm:pt modelId="{7E35BB01-C0D6-4C57-A063-081B3CC84483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Penghambat</a:t>
          </a:r>
          <a:endParaRPr lang="en-US" dirty="0"/>
        </a:p>
      </dgm:t>
    </dgm:pt>
    <dgm:pt modelId="{1A2723F0-370D-4DF9-BE68-E080B26B1A32}" type="parTrans" cxnId="{22F8621D-CE44-4971-AF55-0AE62CBF51C4}">
      <dgm:prSet/>
      <dgm:spPr/>
      <dgm:t>
        <a:bodyPr/>
        <a:lstStyle/>
        <a:p>
          <a:endParaRPr lang="en-US"/>
        </a:p>
      </dgm:t>
    </dgm:pt>
    <dgm:pt modelId="{180D1544-2F3F-4F3A-9845-5E40B732815A}" type="sibTrans" cxnId="{22F8621D-CE44-4971-AF55-0AE62CBF51C4}">
      <dgm:prSet/>
      <dgm:spPr/>
      <dgm:t>
        <a:bodyPr/>
        <a:lstStyle/>
        <a:p>
          <a:endParaRPr lang="en-US"/>
        </a:p>
      </dgm:t>
    </dgm:pt>
    <dgm:pt modelId="{E1C567BD-C0B4-4850-BE06-8EE5FE8E3D79}" type="pres">
      <dgm:prSet presAssocID="{F1CF7AF3-C522-4904-A57A-1B1FEB9B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F0B62-DEBC-4EBB-9123-E1F45F664367}" type="pres">
      <dgm:prSet presAssocID="{B72D777E-90E1-4EBD-AFFA-991C003F68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A5BB2-5A60-4681-908A-BF9037ABA870}" type="pres">
      <dgm:prSet presAssocID="{B72D777E-90E1-4EBD-AFFA-991C003F68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EEB11-0744-4F99-8BA2-9D49D6884A2C}" type="pres">
      <dgm:prSet presAssocID="{11FC5E55-B31B-405C-98D8-7902E3A993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EF7DF-3355-47DC-B0C1-DDD642DB73CC}" type="pres">
      <dgm:prSet presAssocID="{11FC5E55-B31B-405C-98D8-7902E3A993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2A01C-A411-4B12-A858-64AC4134E6F4}" srcId="{11FC5E55-B31B-405C-98D8-7902E3A99375}" destId="{73168311-AC08-441C-B194-5B799D9CEAC2}" srcOrd="0" destOrd="0" parTransId="{532A59B0-BED6-43BA-983A-141A552C3BBF}" sibTransId="{E51E6858-E7F2-4EB0-8B36-CBC91C0BDD85}"/>
    <dgm:cxn modelId="{22F8621D-CE44-4971-AF55-0AE62CBF51C4}" srcId="{11FC5E55-B31B-405C-98D8-7902E3A99375}" destId="{7E35BB01-C0D6-4C57-A063-081B3CC84483}" srcOrd="1" destOrd="0" parTransId="{1A2723F0-370D-4DF9-BE68-E080B26B1A32}" sibTransId="{180D1544-2F3F-4F3A-9845-5E40B732815A}"/>
    <dgm:cxn modelId="{E411D868-C6D9-4440-9093-D093317326E6}" type="presOf" srcId="{F1CF7AF3-C522-4904-A57A-1B1FEB9BA0C3}" destId="{E1C567BD-C0B4-4850-BE06-8EE5FE8E3D79}" srcOrd="0" destOrd="0" presId="urn:microsoft.com/office/officeart/2005/8/layout/vList2"/>
    <dgm:cxn modelId="{8E6BC796-5C04-46EC-A696-1E89AD66E4FC}" type="presOf" srcId="{73168311-AC08-441C-B194-5B799D9CEAC2}" destId="{5CCEF7DF-3355-47DC-B0C1-DDD642DB73CC}" srcOrd="0" destOrd="0" presId="urn:microsoft.com/office/officeart/2005/8/layout/vList2"/>
    <dgm:cxn modelId="{AC051286-3602-410C-8FD0-C7ACCD5BCE8B}" type="presOf" srcId="{AA1AE524-8455-40DC-A698-510502CF6788}" destId="{6B3A5BB2-5A60-4681-908A-BF9037ABA870}" srcOrd="0" destOrd="2" presId="urn:microsoft.com/office/officeart/2005/8/layout/vList2"/>
    <dgm:cxn modelId="{ADD83637-E6F7-43B6-9351-193BEF428486}" type="presOf" srcId="{80F3A4C2-12AD-4E7F-9769-BFAD35267742}" destId="{6B3A5BB2-5A60-4681-908A-BF9037ABA870}" srcOrd="0" destOrd="1" presId="urn:microsoft.com/office/officeart/2005/8/layout/vList2"/>
    <dgm:cxn modelId="{97B48855-71C3-4E43-83AE-8D29D7FC9D31}" srcId="{B72D777E-90E1-4EBD-AFFA-991C003F6846}" destId="{8EA84E0E-0466-4A85-A934-39F34643D9D3}" srcOrd="0" destOrd="0" parTransId="{7358F135-5CEE-43E8-BAAE-C6FA08948C04}" sibTransId="{A4B5AD75-8843-4DF5-AC98-7FAE6E2BDF32}"/>
    <dgm:cxn modelId="{C4F41882-34FB-45B7-B6C9-DEF60297F9A9}" srcId="{F1CF7AF3-C522-4904-A57A-1B1FEB9BA0C3}" destId="{11FC5E55-B31B-405C-98D8-7902E3A99375}" srcOrd="1" destOrd="0" parTransId="{834E7117-0F71-418A-8AE9-2048424CE754}" sibTransId="{EABEEC8D-35AC-49C2-9EE4-DAD649B20645}"/>
    <dgm:cxn modelId="{E3E68CF4-3364-4377-8B66-942EFD08E4F7}" type="presOf" srcId="{7E35BB01-C0D6-4C57-A063-081B3CC84483}" destId="{5CCEF7DF-3355-47DC-B0C1-DDD642DB73CC}" srcOrd="0" destOrd="1" presId="urn:microsoft.com/office/officeart/2005/8/layout/vList2"/>
    <dgm:cxn modelId="{DDD4D4A9-218B-42DB-9883-989ECF6ABFA0}" type="presOf" srcId="{B72D777E-90E1-4EBD-AFFA-991C003F6846}" destId="{E26F0B62-DEBC-4EBB-9123-E1F45F664367}" srcOrd="0" destOrd="0" presId="urn:microsoft.com/office/officeart/2005/8/layout/vList2"/>
    <dgm:cxn modelId="{FB9A4FA6-7A3B-4F9F-8D12-19AA90169C23}" type="presOf" srcId="{8EA84E0E-0466-4A85-A934-39F34643D9D3}" destId="{6B3A5BB2-5A60-4681-908A-BF9037ABA870}" srcOrd="0" destOrd="0" presId="urn:microsoft.com/office/officeart/2005/8/layout/vList2"/>
    <dgm:cxn modelId="{F6D422A8-452B-47B4-8426-72ECC9C94EEF}" srcId="{B72D777E-90E1-4EBD-AFFA-991C003F6846}" destId="{80F3A4C2-12AD-4E7F-9769-BFAD35267742}" srcOrd="1" destOrd="0" parTransId="{4850AB72-6B45-4622-85AB-ACFECCEB1C81}" sibTransId="{C71E428E-1CFC-4B9F-96FE-67EC8FE979EB}"/>
    <dgm:cxn modelId="{FFAB9F54-B008-41F0-82C6-FD02DD6CF680}" srcId="{F1CF7AF3-C522-4904-A57A-1B1FEB9BA0C3}" destId="{B72D777E-90E1-4EBD-AFFA-991C003F6846}" srcOrd="0" destOrd="0" parTransId="{8B9F1E67-9EC2-465C-A59B-DB04EF248E9A}" sibTransId="{90195A65-A438-4C0D-866A-5423B0CD7FA9}"/>
    <dgm:cxn modelId="{617CD834-B721-4B69-85AD-9A37B409B4E0}" srcId="{B72D777E-90E1-4EBD-AFFA-991C003F6846}" destId="{AA1AE524-8455-40DC-A698-510502CF6788}" srcOrd="2" destOrd="0" parTransId="{B73F3AEF-9634-4219-BF14-4D0951A037D9}" sibTransId="{2FBC3FE4-E70C-4D64-AE71-A72160013409}"/>
    <dgm:cxn modelId="{632FE8FD-5241-4DC8-A7E7-E204026C611E}" type="presOf" srcId="{11FC5E55-B31B-405C-98D8-7902E3A99375}" destId="{BFBEEB11-0744-4F99-8BA2-9D49D6884A2C}" srcOrd="0" destOrd="0" presId="urn:microsoft.com/office/officeart/2005/8/layout/vList2"/>
    <dgm:cxn modelId="{EA751F06-8479-4D88-B167-E902CF1C5B34}" type="presParOf" srcId="{E1C567BD-C0B4-4850-BE06-8EE5FE8E3D79}" destId="{E26F0B62-DEBC-4EBB-9123-E1F45F664367}" srcOrd="0" destOrd="0" presId="urn:microsoft.com/office/officeart/2005/8/layout/vList2"/>
    <dgm:cxn modelId="{9C66B5F4-C750-4B59-B4EC-4B722F5693B5}" type="presParOf" srcId="{E1C567BD-C0B4-4850-BE06-8EE5FE8E3D79}" destId="{6B3A5BB2-5A60-4681-908A-BF9037ABA870}" srcOrd="1" destOrd="0" presId="urn:microsoft.com/office/officeart/2005/8/layout/vList2"/>
    <dgm:cxn modelId="{82086EEB-1C5F-4934-8F62-B98B8317E874}" type="presParOf" srcId="{E1C567BD-C0B4-4850-BE06-8EE5FE8E3D79}" destId="{BFBEEB11-0744-4F99-8BA2-9D49D6884A2C}" srcOrd="2" destOrd="0" presId="urn:microsoft.com/office/officeart/2005/8/layout/vList2"/>
    <dgm:cxn modelId="{C2A46B73-BE44-45C7-AA50-6C2553CF3086}" type="presParOf" srcId="{E1C567BD-C0B4-4850-BE06-8EE5FE8E3D79}" destId="{5CCEF7DF-3355-47DC-B0C1-DDD642DB73CC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942B9-04CB-4F48-999B-91F73C18C7F9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</dgm:pt>
    <dgm:pt modelId="{7902518A-E465-4928-9BAA-C0B0A2B7AD4B}">
      <dgm:prSet phldrT="[Text]"/>
      <dgm:spPr/>
      <dgm:t>
        <a:bodyPr/>
        <a:lstStyle/>
        <a:p>
          <a:r>
            <a:rPr lang="en-US" dirty="0" err="1" smtClean="0"/>
            <a:t>Deskripsi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4E8B0D1E-C195-4CE6-92BC-45CFA28605FF}" type="parTrans" cxnId="{06FC8EEB-5861-4590-AE1E-2AF080D2B40A}">
      <dgm:prSet/>
      <dgm:spPr/>
      <dgm:t>
        <a:bodyPr/>
        <a:lstStyle/>
        <a:p>
          <a:endParaRPr lang="en-US"/>
        </a:p>
      </dgm:t>
    </dgm:pt>
    <dgm:pt modelId="{B883876C-9D39-4388-A9DC-EF344D4A297A}" type="sibTrans" cxnId="{06FC8EEB-5861-4590-AE1E-2AF080D2B40A}">
      <dgm:prSet/>
      <dgm:spPr/>
      <dgm:t>
        <a:bodyPr/>
        <a:lstStyle/>
        <a:p>
          <a:endParaRPr lang="en-US"/>
        </a:p>
      </dgm:t>
    </dgm:pt>
    <dgm:pt modelId="{49509C57-DF45-4BC9-A8C6-F919CCFA4972}">
      <dgm:prSet phldrT="[Text]"/>
      <dgm:spPr/>
      <dgm:t>
        <a:bodyPr/>
        <a:lstStyle/>
        <a:p>
          <a:r>
            <a:rPr lang="en-US" dirty="0" err="1" smtClean="0"/>
            <a:t>Temuan</a:t>
          </a:r>
          <a:endParaRPr lang="en-US" dirty="0"/>
        </a:p>
      </dgm:t>
    </dgm:pt>
    <dgm:pt modelId="{285C0DE3-03CD-45C4-9C4E-77145AD1B2EB}" type="parTrans" cxnId="{95F99B1B-12D0-4B47-B249-93475C5AC093}">
      <dgm:prSet/>
      <dgm:spPr/>
      <dgm:t>
        <a:bodyPr/>
        <a:lstStyle/>
        <a:p>
          <a:endParaRPr lang="en-US"/>
        </a:p>
      </dgm:t>
    </dgm:pt>
    <dgm:pt modelId="{78D9FE8A-3C02-49C3-A0FB-4666224D3185}" type="sibTrans" cxnId="{95F99B1B-12D0-4B47-B249-93475C5AC093}">
      <dgm:prSet/>
      <dgm:spPr/>
      <dgm:t>
        <a:bodyPr/>
        <a:lstStyle/>
        <a:p>
          <a:endParaRPr lang="en-US"/>
        </a:p>
      </dgm:t>
    </dgm:pt>
    <dgm:pt modelId="{66004226-F4F8-43FE-94A3-4E6B23DDB0FD}">
      <dgm:prSet phldrT="[Text]"/>
      <dgm:spPr/>
      <dgm:t>
        <a:bodyPr/>
        <a:lstStyle/>
        <a:p>
          <a:r>
            <a:rPr lang="en-US" dirty="0" err="1" smtClean="0"/>
            <a:t>Analisis</a:t>
          </a:r>
          <a:endParaRPr lang="en-US" dirty="0"/>
        </a:p>
      </dgm:t>
    </dgm:pt>
    <dgm:pt modelId="{8BE4C44C-D758-48A1-BA8B-B3F28EFE8CB3}" type="parTrans" cxnId="{25D03915-1972-4208-9D16-7232AE01AE62}">
      <dgm:prSet/>
      <dgm:spPr/>
      <dgm:t>
        <a:bodyPr/>
        <a:lstStyle/>
        <a:p>
          <a:endParaRPr lang="en-US"/>
        </a:p>
      </dgm:t>
    </dgm:pt>
    <dgm:pt modelId="{C905E609-349D-436D-98F6-25D3A92CE596}" type="sibTrans" cxnId="{25D03915-1972-4208-9D16-7232AE01AE62}">
      <dgm:prSet/>
      <dgm:spPr/>
      <dgm:t>
        <a:bodyPr/>
        <a:lstStyle/>
        <a:p>
          <a:endParaRPr lang="en-US"/>
        </a:p>
      </dgm:t>
    </dgm:pt>
    <dgm:pt modelId="{41CC73FB-C988-46E6-AC22-95502C80534A}" type="pres">
      <dgm:prSet presAssocID="{F1C942B9-04CB-4F48-999B-91F73C18C7F9}" presName="linearFlow" presStyleCnt="0">
        <dgm:presLayoutVars>
          <dgm:dir/>
          <dgm:resizeHandles val="exact"/>
        </dgm:presLayoutVars>
      </dgm:prSet>
      <dgm:spPr/>
    </dgm:pt>
    <dgm:pt modelId="{6C5E0501-6EDA-4929-BF9B-57DCB8BAF810}" type="pres">
      <dgm:prSet presAssocID="{7902518A-E465-4928-9BAA-C0B0A2B7AD4B}" presName="composite" presStyleCnt="0"/>
      <dgm:spPr/>
    </dgm:pt>
    <dgm:pt modelId="{214AEA44-F509-499A-9988-0EF8B3920DE2}" type="pres">
      <dgm:prSet presAssocID="{7902518A-E465-4928-9BAA-C0B0A2B7AD4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EAE515-A140-4576-A438-0B5271C9B66D}" type="pres">
      <dgm:prSet presAssocID="{7902518A-E465-4928-9BAA-C0B0A2B7AD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B2002-EE7B-481B-A7AA-39DE4BB57C23}" type="pres">
      <dgm:prSet presAssocID="{B883876C-9D39-4388-A9DC-EF344D4A297A}" presName="spacing" presStyleCnt="0"/>
      <dgm:spPr/>
    </dgm:pt>
    <dgm:pt modelId="{AF29D720-93EF-4935-865A-16C07F0F6919}" type="pres">
      <dgm:prSet presAssocID="{49509C57-DF45-4BC9-A8C6-F919CCFA4972}" presName="composite" presStyleCnt="0"/>
      <dgm:spPr/>
    </dgm:pt>
    <dgm:pt modelId="{4AC65FDF-8250-42F5-B170-BFBACF9850BB}" type="pres">
      <dgm:prSet presAssocID="{49509C57-DF45-4BC9-A8C6-F919CCFA497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7F7543-E24D-49CE-9F9C-38CD0FDE0FBD}" type="pres">
      <dgm:prSet presAssocID="{49509C57-DF45-4BC9-A8C6-F919CCFA497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0EA4-0EEE-4780-9B77-14187FF48CAD}" type="pres">
      <dgm:prSet presAssocID="{78D9FE8A-3C02-49C3-A0FB-4666224D3185}" presName="spacing" presStyleCnt="0"/>
      <dgm:spPr/>
    </dgm:pt>
    <dgm:pt modelId="{A58BE354-51DC-4BF7-B6DD-C5F3A1C39658}" type="pres">
      <dgm:prSet presAssocID="{66004226-F4F8-43FE-94A3-4E6B23DDB0FD}" presName="composite" presStyleCnt="0"/>
      <dgm:spPr/>
    </dgm:pt>
    <dgm:pt modelId="{20C1E773-F18D-4D69-AEB8-D1FD58A0B5E3}" type="pres">
      <dgm:prSet presAssocID="{66004226-F4F8-43FE-94A3-4E6B23DDB0F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2EE282-A4B7-4AA9-A819-05EBDF704A03}" type="pres">
      <dgm:prSet presAssocID="{66004226-F4F8-43FE-94A3-4E6B23DDB0F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99A4E-66EF-4683-858C-73E4EA398173}" type="presOf" srcId="{49509C57-DF45-4BC9-A8C6-F919CCFA4972}" destId="{B07F7543-E24D-49CE-9F9C-38CD0FDE0FBD}" srcOrd="0" destOrd="0" presId="urn:microsoft.com/office/officeart/2005/8/layout/vList3"/>
    <dgm:cxn modelId="{25D03915-1972-4208-9D16-7232AE01AE62}" srcId="{F1C942B9-04CB-4F48-999B-91F73C18C7F9}" destId="{66004226-F4F8-43FE-94A3-4E6B23DDB0FD}" srcOrd="2" destOrd="0" parTransId="{8BE4C44C-D758-48A1-BA8B-B3F28EFE8CB3}" sibTransId="{C905E609-349D-436D-98F6-25D3A92CE596}"/>
    <dgm:cxn modelId="{FBDAD9B9-0EF2-455C-A094-683723D14EF7}" type="presOf" srcId="{7902518A-E465-4928-9BAA-C0B0A2B7AD4B}" destId="{A6EAE515-A140-4576-A438-0B5271C9B66D}" srcOrd="0" destOrd="0" presId="urn:microsoft.com/office/officeart/2005/8/layout/vList3"/>
    <dgm:cxn modelId="{06FC8EEB-5861-4590-AE1E-2AF080D2B40A}" srcId="{F1C942B9-04CB-4F48-999B-91F73C18C7F9}" destId="{7902518A-E465-4928-9BAA-C0B0A2B7AD4B}" srcOrd="0" destOrd="0" parTransId="{4E8B0D1E-C195-4CE6-92BC-45CFA28605FF}" sibTransId="{B883876C-9D39-4388-A9DC-EF344D4A297A}"/>
    <dgm:cxn modelId="{384BEE1E-8FAD-41C8-B2EA-0EF7323C33AA}" type="presOf" srcId="{F1C942B9-04CB-4F48-999B-91F73C18C7F9}" destId="{41CC73FB-C988-46E6-AC22-95502C80534A}" srcOrd="0" destOrd="0" presId="urn:microsoft.com/office/officeart/2005/8/layout/vList3"/>
    <dgm:cxn modelId="{95F99B1B-12D0-4B47-B249-93475C5AC093}" srcId="{F1C942B9-04CB-4F48-999B-91F73C18C7F9}" destId="{49509C57-DF45-4BC9-A8C6-F919CCFA4972}" srcOrd="1" destOrd="0" parTransId="{285C0DE3-03CD-45C4-9C4E-77145AD1B2EB}" sibTransId="{78D9FE8A-3C02-49C3-A0FB-4666224D3185}"/>
    <dgm:cxn modelId="{29BB0FC7-7E17-4067-92F9-31C835379E16}" type="presOf" srcId="{66004226-F4F8-43FE-94A3-4E6B23DDB0FD}" destId="{502EE282-A4B7-4AA9-A819-05EBDF704A03}" srcOrd="0" destOrd="0" presId="urn:microsoft.com/office/officeart/2005/8/layout/vList3"/>
    <dgm:cxn modelId="{7179B02F-FAF9-45C8-B6AF-64CADAE78A3C}" type="presParOf" srcId="{41CC73FB-C988-46E6-AC22-95502C80534A}" destId="{6C5E0501-6EDA-4929-BF9B-57DCB8BAF810}" srcOrd="0" destOrd="0" presId="urn:microsoft.com/office/officeart/2005/8/layout/vList3"/>
    <dgm:cxn modelId="{2FAE0029-FD01-4165-8B25-EB432A4ACF89}" type="presParOf" srcId="{6C5E0501-6EDA-4929-BF9B-57DCB8BAF810}" destId="{214AEA44-F509-499A-9988-0EF8B3920DE2}" srcOrd="0" destOrd="0" presId="urn:microsoft.com/office/officeart/2005/8/layout/vList3"/>
    <dgm:cxn modelId="{F055918B-8E73-4308-82A1-26FDCD0693C5}" type="presParOf" srcId="{6C5E0501-6EDA-4929-BF9B-57DCB8BAF810}" destId="{A6EAE515-A140-4576-A438-0B5271C9B66D}" srcOrd="1" destOrd="0" presId="urn:microsoft.com/office/officeart/2005/8/layout/vList3"/>
    <dgm:cxn modelId="{0E238947-5AD9-4F23-A478-F3D4A539EF88}" type="presParOf" srcId="{41CC73FB-C988-46E6-AC22-95502C80534A}" destId="{F02B2002-EE7B-481B-A7AA-39DE4BB57C23}" srcOrd="1" destOrd="0" presId="urn:microsoft.com/office/officeart/2005/8/layout/vList3"/>
    <dgm:cxn modelId="{AA21963E-16F7-41C8-B0EC-1C528828D8E1}" type="presParOf" srcId="{41CC73FB-C988-46E6-AC22-95502C80534A}" destId="{AF29D720-93EF-4935-865A-16C07F0F6919}" srcOrd="2" destOrd="0" presId="urn:microsoft.com/office/officeart/2005/8/layout/vList3"/>
    <dgm:cxn modelId="{5085156E-E964-473F-9151-7D2ED8B07E22}" type="presParOf" srcId="{AF29D720-93EF-4935-865A-16C07F0F6919}" destId="{4AC65FDF-8250-42F5-B170-BFBACF9850BB}" srcOrd="0" destOrd="0" presId="urn:microsoft.com/office/officeart/2005/8/layout/vList3"/>
    <dgm:cxn modelId="{6317467C-CA30-4E4B-875D-8C237E6DCF35}" type="presParOf" srcId="{AF29D720-93EF-4935-865A-16C07F0F6919}" destId="{B07F7543-E24D-49CE-9F9C-38CD0FDE0FBD}" srcOrd="1" destOrd="0" presId="urn:microsoft.com/office/officeart/2005/8/layout/vList3"/>
    <dgm:cxn modelId="{B3669F3E-C1EB-45AD-ACF1-A145C3BB5D38}" type="presParOf" srcId="{41CC73FB-C988-46E6-AC22-95502C80534A}" destId="{C07E0EA4-0EEE-4780-9B77-14187FF48CAD}" srcOrd="3" destOrd="0" presId="urn:microsoft.com/office/officeart/2005/8/layout/vList3"/>
    <dgm:cxn modelId="{EC599511-B50B-4459-A10C-1E8DB2B2E1D7}" type="presParOf" srcId="{41CC73FB-C988-46E6-AC22-95502C80534A}" destId="{A58BE354-51DC-4BF7-B6DD-C5F3A1C39658}" srcOrd="4" destOrd="0" presId="urn:microsoft.com/office/officeart/2005/8/layout/vList3"/>
    <dgm:cxn modelId="{54117BF2-61E1-4032-9A96-9CC7A746CF6D}" type="presParOf" srcId="{A58BE354-51DC-4BF7-B6DD-C5F3A1C39658}" destId="{20C1E773-F18D-4D69-AEB8-D1FD58A0B5E3}" srcOrd="0" destOrd="0" presId="urn:microsoft.com/office/officeart/2005/8/layout/vList3"/>
    <dgm:cxn modelId="{94CC67EF-2F86-477F-A58B-E393581F5918}" type="presParOf" srcId="{A58BE354-51DC-4BF7-B6DD-C5F3A1C39658}" destId="{502EE282-A4B7-4AA9-A819-05EBDF704A03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D74C1-C404-433B-8E43-1BF0ABBE9C53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6116A4-3491-4DB8-BE58-CBC410C2C8D8}">
      <dgm:prSet phldrT="[Text]"/>
      <dgm:spPr/>
      <dgm:t>
        <a:bodyPr/>
        <a:lstStyle/>
        <a:p>
          <a:r>
            <a:rPr lang="en-US" dirty="0" err="1" smtClean="0"/>
            <a:t>Kesimpulan</a:t>
          </a:r>
          <a:endParaRPr lang="en-US" dirty="0"/>
        </a:p>
      </dgm:t>
    </dgm:pt>
    <dgm:pt modelId="{3FF1BD5A-1DF5-43CF-862E-785D7DC26143}" type="parTrans" cxnId="{32EF77DE-990D-4B88-95BE-70F7A2DF5DE9}">
      <dgm:prSet/>
      <dgm:spPr/>
      <dgm:t>
        <a:bodyPr/>
        <a:lstStyle/>
        <a:p>
          <a:endParaRPr lang="en-US"/>
        </a:p>
      </dgm:t>
    </dgm:pt>
    <dgm:pt modelId="{718F9048-2D95-49F4-BD2D-E97408901859}" type="sibTrans" cxnId="{32EF77DE-990D-4B88-95BE-70F7A2DF5DE9}">
      <dgm:prSet/>
      <dgm:spPr/>
      <dgm:t>
        <a:bodyPr/>
        <a:lstStyle/>
        <a:p>
          <a:endParaRPr lang="en-US"/>
        </a:p>
      </dgm:t>
    </dgm:pt>
    <dgm:pt modelId="{E2B3AD78-C308-404B-AE87-E09CEF740FC9}">
      <dgm:prSet phldrT="[Text]"/>
      <dgm:spPr/>
      <dgm:t>
        <a:bodyPr/>
        <a:lstStyle/>
        <a:p>
          <a:r>
            <a:rPr lang="en-US" dirty="0" smtClean="0"/>
            <a:t>Saran</a:t>
          </a:r>
          <a:endParaRPr lang="en-US" dirty="0"/>
        </a:p>
      </dgm:t>
    </dgm:pt>
    <dgm:pt modelId="{E59FC0BF-3DEE-435B-A293-279A1094992C}" type="parTrans" cxnId="{F2758F98-45F0-48D0-80EE-90F0CDE5EF4A}">
      <dgm:prSet/>
      <dgm:spPr/>
      <dgm:t>
        <a:bodyPr/>
        <a:lstStyle/>
        <a:p>
          <a:endParaRPr lang="en-US"/>
        </a:p>
      </dgm:t>
    </dgm:pt>
    <dgm:pt modelId="{A2CBBB11-3040-40C5-B7EF-55A29BB56237}" type="sibTrans" cxnId="{F2758F98-45F0-48D0-80EE-90F0CDE5EF4A}">
      <dgm:prSet/>
      <dgm:spPr/>
      <dgm:t>
        <a:bodyPr/>
        <a:lstStyle/>
        <a:p>
          <a:endParaRPr lang="en-US"/>
        </a:p>
      </dgm:t>
    </dgm:pt>
    <dgm:pt modelId="{77C1F9D2-5BCC-45F6-BF2E-95C8D1C5E1CB}" type="pres">
      <dgm:prSet presAssocID="{581D74C1-C404-433B-8E43-1BF0ABBE9C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896A1-F110-4198-B32B-31B2AD56B16F}" type="pres">
      <dgm:prSet presAssocID="{9D6116A4-3491-4DB8-BE58-CBC410C2C8D8}" presName="parentLin" presStyleCnt="0"/>
      <dgm:spPr/>
      <dgm:t>
        <a:bodyPr/>
        <a:lstStyle/>
        <a:p>
          <a:endParaRPr lang="en-US"/>
        </a:p>
      </dgm:t>
    </dgm:pt>
    <dgm:pt modelId="{EC7FB015-009A-49E9-A2F9-9B51E17F47D5}" type="pres">
      <dgm:prSet presAssocID="{9D6116A4-3491-4DB8-BE58-CBC410C2C8D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0F41B90-10C0-437C-BD94-7A36110C6668}" type="pres">
      <dgm:prSet presAssocID="{9D6116A4-3491-4DB8-BE58-CBC410C2C8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E160-C686-4737-854C-2BE35F19EA1D}" type="pres">
      <dgm:prSet presAssocID="{9D6116A4-3491-4DB8-BE58-CBC410C2C8D8}" presName="negativeSpace" presStyleCnt="0"/>
      <dgm:spPr/>
      <dgm:t>
        <a:bodyPr/>
        <a:lstStyle/>
        <a:p>
          <a:endParaRPr lang="en-US"/>
        </a:p>
      </dgm:t>
    </dgm:pt>
    <dgm:pt modelId="{BBFE3449-4814-47DE-9EDB-477263E4ADEC}" type="pres">
      <dgm:prSet presAssocID="{9D6116A4-3491-4DB8-BE58-CBC410C2C8D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88F2E-9913-4CAE-92BF-D850FF2C07E4}" type="pres">
      <dgm:prSet presAssocID="{718F9048-2D95-49F4-BD2D-E97408901859}" presName="spaceBetweenRectangles" presStyleCnt="0"/>
      <dgm:spPr/>
      <dgm:t>
        <a:bodyPr/>
        <a:lstStyle/>
        <a:p>
          <a:endParaRPr lang="en-US"/>
        </a:p>
      </dgm:t>
    </dgm:pt>
    <dgm:pt modelId="{CB2B98A5-8DC6-49CA-AF3A-C43868A39C45}" type="pres">
      <dgm:prSet presAssocID="{E2B3AD78-C308-404B-AE87-E09CEF740FC9}" presName="parentLin" presStyleCnt="0"/>
      <dgm:spPr/>
      <dgm:t>
        <a:bodyPr/>
        <a:lstStyle/>
        <a:p>
          <a:endParaRPr lang="en-US"/>
        </a:p>
      </dgm:t>
    </dgm:pt>
    <dgm:pt modelId="{E79749F5-8EBC-44DA-8368-17290C6948D8}" type="pres">
      <dgm:prSet presAssocID="{E2B3AD78-C308-404B-AE87-E09CEF740FC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E041563-7B4B-4F9F-97C2-03AEBD34172A}" type="pres">
      <dgm:prSet presAssocID="{E2B3AD78-C308-404B-AE87-E09CEF740F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1E405-324B-4480-80D5-336233CBCC36}" type="pres">
      <dgm:prSet presAssocID="{E2B3AD78-C308-404B-AE87-E09CEF740FC9}" presName="negativeSpace" presStyleCnt="0"/>
      <dgm:spPr/>
      <dgm:t>
        <a:bodyPr/>
        <a:lstStyle/>
        <a:p>
          <a:endParaRPr lang="en-US"/>
        </a:p>
      </dgm:t>
    </dgm:pt>
    <dgm:pt modelId="{3CD9CF1A-3E73-4973-B65A-CB3F59D4B079}" type="pres">
      <dgm:prSet presAssocID="{E2B3AD78-C308-404B-AE87-E09CEF740FC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58F98-45F0-48D0-80EE-90F0CDE5EF4A}" srcId="{581D74C1-C404-433B-8E43-1BF0ABBE9C53}" destId="{E2B3AD78-C308-404B-AE87-E09CEF740FC9}" srcOrd="1" destOrd="0" parTransId="{E59FC0BF-3DEE-435B-A293-279A1094992C}" sibTransId="{A2CBBB11-3040-40C5-B7EF-55A29BB56237}"/>
    <dgm:cxn modelId="{60433DDA-19B9-4D56-B07A-32FF3F1257AE}" type="presOf" srcId="{9D6116A4-3491-4DB8-BE58-CBC410C2C8D8}" destId="{80F41B90-10C0-437C-BD94-7A36110C6668}" srcOrd="1" destOrd="0" presId="urn:microsoft.com/office/officeart/2005/8/layout/list1"/>
    <dgm:cxn modelId="{32EF77DE-990D-4B88-95BE-70F7A2DF5DE9}" srcId="{581D74C1-C404-433B-8E43-1BF0ABBE9C53}" destId="{9D6116A4-3491-4DB8-BE58-CBC410C2C8D8}" srcOrd="0" destOrd="0" parTransId="{3FF1BD5A-1DF5-43CF-862E-785D7DC26143}" sibTransId="{718F9048-2D95-49F4-BD2D-E97408901859}"/>
    <dgm:cxn modelId="{BCE23691-6D18-4D24-8CEE-06D6AD649673}" type="presOf" srcId="{E2B3AD78-C308-404B-AE87-E09CEF740FC9}" destId="{E79749F5-8EBC-44DA-8368-17290C6948D8}" srcOrd="0" destOrd="0" presId="urn:microsoft.com/office/officeart/2005/8/layout/list1"/>
    <dgm:cxn modelId="{C6DA985C-EF2D-469F-BA62-C825762BD5BC}" type="presOf" srcId="{E2B3AD78-C308-404B-AE87-E09CEF740FC9}" destId="{AE041563-7B4B-4F9F-97C2-03AEBD34172A}" srcOrd="1" destOrd="0" presId="urn:microsoft.com/office/officeart/2005/8/layout/list1"/>
    <dgm:cxn modelId="{FB128960-46AF-41FE-8A12-EFFC8D00A0A4}" type="presOf" srcId="{581D74C1-C404-433B-8E43-1BF0ABBE9C53}" destId="{77C1F9D2-5BCC-45F6-BF2E-95C8D1C5E1CB}" srcOrd="0" destOrd="0" presId="urn:microsoft.com/office/officeart/2005/8/layout/list1"/>
    <dgm:cxn modelId="{06FEA235-701A-49FA-9675-FC64FDCA7D3D}" type="presOf" srcId="{9D6116A4-3491-4DB8-BE58-CBC410C2C8D8}" destId="{EC7FB015-009A-49E9-A2F9-9B51E17F47D5}" srcOrd="0" destOrd="0" presId="urn:microsoft.com/office/officeart/2005/8/layout/list1"/>
    <dgm:cxn modelId="{89E81F22-1425-4B49-87D8-0F12E0341547}" type="presParOf" srcId="{77C1F9D2-5BCC-45F6-BF2E-95C8D1C5E1CB}" destId="{75E896A1-F110-4198-B32B-31B2AD56B16F}" srcOrd="0" destOrd="0" presId="urn:microsoft.com/office/officeart/2005/8/layout/list1"/>
    <dgm:cxn modelId="{C84B05F1-CB51-4ACE-A64F-E0293F21F533}" type="presParOf" srcId="{75E896A1-F110-4198-B32B-31B2AD56B16F}" destId="{EC7FB015-009A-49E9-A2F9-9B51E17F47D5}" srcOrd="0" destOrd="0" presId="urn:microsoft.com/office/officeart/2005/8/layout/list1"/>
    <dgm:cxn modelId="{855620B8-A2C2-4202-99AD-DBE0EC9EACE6}" type="presParOf" srcId="{75E896A1-F110-4198-B32B-31B2AD56B16F}" destId="{80F41B90-10C0-437C-BD94-7A36110C6668}" srcOrd="1" destOrd="0" presId="urn:microsoft.com/office/officeart/2005/8/layout/list1"/>
    <dgm:cxn modelId="{0BD9C65F-8A89-4FE5-A7A8-A1415CBD3773}" type="presParOf" srcId="{77C1F9D2-5BCC-45F6-BF2E-95C8D1C5E1CB}" destId="{F25CE160-C686-4737-854C-2BE35F19EA1D}" srcOrd="1" destOrd="0" presId="urn:microsoft.com/office/officeart/2005/8/layout/list1"/>
    <dgm:cxn modelId="{FCE0F97C-00E6-4CC0-B3F1-E53C2ECD4A48}" type="presParOf" srcId="{77C1F9D2-5BCC-45F6-BF2E-95C8D1C5E1CB}" destId="{BBFE3449-4814-47DE-9EDB-477263E4ADEC}" srcOrd="2" destOrd="0" presId="urn:microsoft.com/office/officeart/2005/8/layout/list1"/>
    <dgm:cxn modelId="{B779159D-C5BC-44C2-A7EA-7098AF3E6461}" type="presParOf" srcId="{77C1F9D2-5BCC-45F6-BF2E-95C8D1C5E1CB}" destId="{06088F2E-9913-4CAE-92BF-D850FF2C07E4}" srcOrd="3" destOrd="0" presId="urn:microsoft.com/office/officeart/2005/8/layout/list1"/>
    <dgm:cxn modelId="{967BB708-6603-4E8D-864F-567458CFCEB7}" type="presParOf" srcId="{77C1F9D2-5BCC-45F6-BF2E-95C8D1C5E1CB}" destId="{CB2B98A5-8DC6-49CA-AF3A-C43868A39C45}" srcOrd="4" destOrd="0" presId="urn:microsoft.com/office/officeart/2005/8/layout/list1"/>
    <dgm:cxn modelId="{205534E9-A1E7-4108-BCBB-BBBC932748FC}" type="presParOf" srcId="{CB2B98A5-8DC6-49CA-AF3A-C43868A39C45}" destId="{E79749F5-8EBC-44DA-8368-17290C6948D8}" srcOrd="0" destOrd="0" presId="urn:microsoft.com/office/officeart/2005/8/layout/list1"/>
    <dgm:cxn modelId="{EFC69282-6894-4F1E-9000-4619A9B8E522}" type="presParOf" srcId="{CB2B98A5-8DC6-49CA-AF3A-C43868A39C45}" destId="{AE041563-7B4B-4F9F-97C2-03AEBD34172A}" srcOrd="1" destOrd="0" presId="urn:microsoft.com/office/officeart/2005/8/layout/list1"/>
    <dgm:cxn modelId="{AD91BC12-7B7A-4853-9213-7410A9509313}" type="presParOf" srcId="{77C1F9D2-5BCC-45F6-BF2E-95C8D1C5E1CB}" destId="{22A1E405-324B-4480-80D5-336233CBCC36}" srcOrd="5" destOrd="0" presId="urn:microsoft.com/office/officeart/2005/8/layout/list1"/>
    <dgm:cxn modelId="{C7E5D5EE-4632-477C-BED4-5BD66B01A6FB}" type="presParOf" srcId="{77C1F9D2-5BCC-45F6-BF2E-95C8D1C5E1CB}" destId="{3CD9CF1A-3E73-4973-B65A-CB3F59D4B079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CD9B-6E77-42BE-8C48-A03D78F02D10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0023-7699-4C34-837F-8C1885BF72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ahira.com/definisi-sosial-budaya.htm" TargetMode="External"/><Relationship Id="rId2" Type="http://schemas.openxmlformats.org/officeDocument/2006/relationships/hyperlink" Target="http://id.wikipedia.org/wiki/Perubahan_sosial_buday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arapedia.com/pengertian_definisi_sosial_menurut_para_ahli_info516.html" TargetMode="External"/><Relationship Id="rId5" Type="http://schemas.openxmlformats.org/officeDocument/2006/relationships/hyperlink" Target="http://tarmizi.wordpress.com/2010/03/01/faktor-sosial-budaya-penyebab-rendahnya-minat-terhadap-pendidikan/" TargetMode="External"/><Relationship Id="rId4" Type="http://schemas.openxmlformats.org/officeDocument/2006/relationships/hyperlink" Target="http://organisasi.org/pengertian-masyarakat-unsur-dan-kriteria-masyarakat-dalam-kehidupan-sosial-antar-manusi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1524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ASPEK SOSIAL BUDAYA MASYARAKAT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Studi</a:t>
            </a:r>
            <a:r>
              <a:rPr lang="en-US" sz="2200" dirty="0" smtClean="0"/>
              <a:t> </a:t>
            </a:r>
            <a:r>
              <a:rPr lang="en-US" sz="2200" dirty="0" err="1" smtClean="0"/>
              <a:t>Kasus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RT 02/05 </a:t>
            </a:r>
            <a:r>
              <a:rPr lang="en-US" sz="2200" dirty="0" err="1" smtClean="0"/>
              <a:t>Kp</a:t>
            </a:r>
            <a:r>
              <a:rPr lang="en-US" sz="2200" dirty="0" smtClean="0"/>
              <a:t>. </a:t>
            </a:r>
            <a:r>
              <a:rPr lang="en-US" sz="2200" dirty="0" err="1" smtClean="0"/>
              <a:t>Karang</a:t>
            </a:r>
            <a:r>
              <a:rPr lang="en-US" sz="2200" dirty="0" smtClean="0"/>
              <a:t> </a:t>
            </a:r>
            <a:r>
              <a:rPr lang="en-US" sz="2200" dirty="0" err="1" smtClean="0"/>
              <a:t>Mulya</a:t>
            </a:r>
            <a:r>
              <a:rPr lang="en-US" sz="2200" dirty="0" smtClean="0"/>
              <a:t> KPLP </a:t>
            </a:r>
            <a:r>
              <a:rPr lang="en-US" sz="2200" dirty="0" err="1" smtClean="0"/>
              <a:t>Desa</a:t>
            </a:r>
            <a:r>
              <a:rPr lang="en-US" sz="2200" dirty="0" smtClean="0"/>
              <a:t> </a:t>
            </a:r>
            <a:r>
              <a:rPr lang="en-US" sz="2200" dirty="0" err="1" smtClean="0"/>
              <a:t>Banten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/>
              <a:t>Field Trip</a:t>
            </a:r>
          </a:p>
          <a:p>
            <a:pPr algn="ctr"/>
            <a:r>
              <a:rPr lang="en-US" dirty="0" smtClean="0"/>
              <a:t>Pembangunan </a:t>
            </a:r>
            <a:r>
              <a:rPr lang="en-US" dirty="0" err="1" smtClean="0"/>
              <a:t>Masyarakat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Bab</a:t>
            </a:r>
            <a:r>
              <a:rPr lang="en-US" dirty="0" smtClean="0"/>
              <a:t> II</a:t>
            </a:r>
            <a:br>
              <a:rPr lang="en-US" dirty="0" smtClean="0"/>
            </a:b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cHa\ngampus\Semester VII\kapital selekta OTDA\pic\dfff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750" y="76200"/>
            <a:ext cx="11620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800" b="1" u="sng" dirty="0" err="1" smtClean="0"/>
              <a:t>Konsep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Sosial</a:t>
            </a:r>
            <a:endParaRPr lang="en-US" sz="2800" b="1" u="sng" dirty="0" smtClean="0"/>
          </a:p>
          <a:p>
            <a:pPr marL="228600" lvl="2" algn="just"/>
            <a:r>
              <a:rPr lang="en-US" b="1" dirty="0" smtClean="0"/>
              <a:t>Lewis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dicapai</a:t>
            </a:r>
            <a:r>
              <a:rPr lang="en-US" dirty="0" smtClean="0"/>
              <a:t>,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pemerintahannya</a:t>
            </a:r>
            <a:endParaRPr lang="en-US" sz="1600" dirty="0" smtClean="0"/>
          </a:p>
          <a:p>
            <a:pPr marL="228600" lvl="2" algn="just"/>
            <a:r>
              <a:rPr lang="en-US" b="1" dirty="0" err="1" smtClean="0"/>
              <a:t>Enda</a:t>
            </a:r>
            <a:r>
              <a:rPr lang="en-US" b="1" dirty="0" smtClean="0"/>
              <a:t> M. C,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endParaRPr lang="en-US" sz="1600" dirty="0" smtClean="0"/>
          </a:p>
          <a:p>
            <a:pPr marL="228600" lvl="2" algn="just"/>
            <a:r>
              <a:rPr lang="en-US" b="1" dirty="0" err="1" smtClean="0"/>
              <a:t>Engin</a:t>
            </a:r>
            <a:r>
              <a:rPr lang="en-US" b="1" dirty="0" smtClean="0"/>
              <a:t> </a:t>
            </a:r>
            <a:r>
              <a:rPr lang="en-US" b="1" dirty="0" err="1" smtClean="0"/>
              <a:t>Fahri</a:t>
            </a:r>
            <a:r>
              <a:rPr lang="en-US" b="1" dirty="0" smtClean="0"/>
              <a:t>. I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diperdebatkan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(</a:t>
            </a:r>
            <a:r>
              <a:rPr lang="en-US" b="1" dirty="0" err="1" smtClean="0"/>
              <a:t>indahf</a:t>
            </a:r>
            <a:r>
              <a:rPr lang="en-US" dirty="0" smtClean="0"/>
              <a:t>/</a:t>
            </a:r>
            <a:r>
              <a:rPr lang="en-US" dirty="0" err="1" smtClean="0"/>
              <a:t>Carapedia</a:t>
            </a:r>
            <a:r>
              <a:rPr lang="en-US" dirty="0" smtClean="0"/>
              <a:t>: 2010).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spcBef>
                <a:spcPts val="1000"/>
              </a:spcBef>
              <a:buNone/>
            </a:pPr>
            <a:r>
              <a:rPr lang="en-US" sz="3100" b="1" u="sng" dirty="0" err="1" smtClean="0"/>
              <a:t>Budaya</a:t>
            </a:r>
            <a:endParaRPr lang="en-US" sz="3100" b="1" u="sng" dirty="0" smtClean="0"/>
          </a:p>
          <a:p>
            <a:pPr lvl="0" algn="just">
              <a:spcBef>
                <a:spcPts val="1000"/>
              </a:spcBef>
            </a:pPr>
            <a:r>
              <a:rPr lang="en-US" sz="2100" b="1" dirty="0" smtClean="0"/>
              <a:t>E. B. </a:t>
            </a:r>
            <a:r>
              <a:rPr lang="en-US" sz="2100" b="1" dirty="0" err="1" smtClean="0"/>
              <a:t>Tylor</a:t>
            </a:r>
            <a:r>
              <a:rPr lang="en-US" sz="2100" b="1" dirty="0" smtClean="0"/>
              <a:t>,</a:t>
            </a:r>
            <a:r>
              <a:rPr lang="en-US" sz="2100" dirty="0" smtClean="0"/>
              <a:t> </a:t>
            </a:r>
            <a:r>
              <a:rPr lang="en-US" sz="2100" dirty="0" err="1" smtClean="0"/>
              <a:t>budaya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 smtClean="0"/>
              <a:t>keseluruhan</a:t>
            </a:r>
            <a:r>
              <a:rPr lang="en-US" sz="2100" dirty="0" smtClean="0"/>
              <a:t> </a:t>
            </a:r>
            <a:r>
              <a:rPr lang="en-US" sz="2100" dirty="0" err="1" smtClean="0"/>
              <a:t>kompleks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meliputi</a:t>
            </a:r>
            <a:r>
              <a:rPr lang="en-US" sz="2100" dirty="0" smtClean="0"/>
              <a:t> </a:t>
            </a:r>
            <a:r>
              <a:rPr lang="en-US" sz="2100" dirty="0" err="1" smtClean="0"/>
              <a:t>pengetahuan</a:t>
            </a:r>
            <a:r>
              <a:rPr lang="en-US" sz="2100" dirty="0" smtClean="0"/>
              <a:t>, </a:t>
            </a:r>
            <a:r>
              <a:rPr lang="en-US" sz="2100" dirty="0" err="1" smtClean="0"/>
              <a:t>kepercayaan</a:t>
            </a:r>
            <a:r>
              <a:rPr lang="en-US" sz="2100" dirty="0" smtClean="0"/>
              <a:t>, </a:t>
            </a:r>
            <a:r>
              <a:rPr lang="en-US" sz="2100" dirty="0" err="1" smtClean="0"/>
              <a:t>kesenian</a:t>
            </a:r>
            <a:r>
              <a:rPr lang="en-US" sz="2100" dirty="0" smtClean="0"/>
              <a:t>, moral, </a:t>
            </a:r>
            <a:r>
              <a:rPr lang="en-US" sz="2100" dirty="0" err="1" smtClean="0"/>
              <a:t>keilmuan</a:t>
            </a:r>
            <a:r>
              <a:rPr lang="en-US" sz="2100" dirty="0" smtClean="0"/>
              <a:t>, </a:t>
            </a:r>
            <a:r>
              <a:rPr lang="en-US" sz="2100" dirty="0" err="1" smtClean="0"/>
              <a:t>hukum</a:t>
            </a:r>
            <a:r>
              <a:rPr lang="en-US" sz="2100" dirty="0" smtClean="0"/>
              <a:t>, </a:t>
            </a:r>
            <a:r>
              <a:rPr lang="en-US" sz="2100" dirty="0" err="1" smtClean="0"/>
              <a:t>adat</a:t>
            </a:r>
            <a:r>
              <a:rPr lang="en-US" sz="2100" dirty="0" smtClean="0"/>
              <a:t> </a:t>
            </a:r>
            <a:r>
              <a:rPr lang="en-US" sz="2100" dirty="0" err="1" smtClean="0"/>
              <a:t>istiadat</a:t>
            </a:r>
            <a:r>
              <a:rPr lang="en-US" sz="2100" dirty="0" smtClean="0"/>
              <a:t>,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kemampuan</a:t>
            </a:r>
            <a:r>
              <a:rPr lang="en-US" sz="2100" dirty="0" smtClean="0"/>
              <a:t> yang lain </a:t>
            </a:r>
            <a:r>
              <a:rPr lang="en-US" sz="2100" dirty="0" err="1" smtClean="0"/>
              <a:t>serta</a:t>
            </a:r>
            <a:r>
              <a:rPr lang="en-US" sz="2100" dirty="0" smtClean="0"/>
              <a:t> </a:t>
            </a:r>
            <a:r>
              <a:rPr lang="en-US" sz="2100" dirty="0" err="1" smtClean="0"/>
              <a:t>kebiasaan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didapat</a:t>
            </a:r>
            <a:r>
              <a:rPr lang="en-US" sz="2100" dirty="0" smtClean="0"/>
              <a:t> </a:t>
            </a:r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 smtClean="0"/>
              <a:t>manusia</a:t>
            </a:r>
            <a:r>
              <a:rPr lang="en-US" sz="2100" dirty="0" smtClean="0"/>
              <a:t>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 </a:t>
            </a:r>
            <a:r>
              <a:rPr lang="en-US" sz="2100" dirty="0" err="1" smtClean="0"/>
              <a:t>anggota</a:t>
            </a:r>
            <a:r>
              <a:rPr lang="en-US" sz="2100" dirty="0" smtClean="0"/>
              <a:t> </a:t>
            </a:r>
            <a:r>
              <a:rPr lang="en-US" sz="2100" dirty="0" err="1" smtClean="0"/>
              <a:t>masyarakat</a:t>
            </a:r>
            <a:r>
              <a:rPr lang="en-US" sz="2100" dirty="0" smtClean="0"/>
              <a:t>.</a:t>
            </a:r>
          </a:p>
          <a:p>
            <a:pPr lvl="0" algn="just">
              <a:spcBef>
                <a:spcPts val="1000"/>
              </a:spcBef>
            </a:pPr>
            <a:r>
              <a:rPr lang="en-US" sz="2100" b="1" dirty="0" err="1" smtClean="0"/>
              <a:t>Koentjaraningrat</a:t>
            </a:r>
            <a:r>
              <a:rPr lang="en-US" sz="2100" b="1" dirty="0" smtClean="0"/>
              <a:t>,</a:t>
            </a:r>
            <a:r>
              <a:rPr lang="en-US" sz="2100" dirty="0" smtClean="0"/>
              <a:t> </a:t>
            </a:r>
            <a:r>
              <a:rPr lang="en-US" sz="2100" dirty="0" err="1" smtClean="0"/>
              <a:t>mengartikan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kebudayaan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keseluruhan</a:t>
            </a:r>
            <a:r>
              <a:rPr lang="en-US" sz="2100" dirty="0" smtClean="0"/>
              <a:t> </a:t>
            </a:r>
            <a:r>
              <a:rPr lang="en-US" sz="2100" dirty="0" err="1" smtClean="0"/>
              <a:t>sistem</a:t>
            </a:r>
            <a:r>
              <a:rPr lang="en-US" sz="2100" dirty="0" smtClean="0"/>
              <a:t> </a:t>
            </a:r>
            <a:r>
              <a:rPr lang="en-US" sz="2100" dirty="0" err="1" smtClean="0"/>
              <a:t>gagasan</a:t>
            </a:r>
            <a:r>
              <a:rPr lang="en-US" sz="2100" dirty="0" smtClean="0"/>
              <a:t>, </a:t>
            </a:r>
            <a:r>
              <a:rPr lang="en-US" sz="2100" dirty="0" err="1" smtClean="0"/>
              <a:t>milik</a:t>
            </a:r>
            <a:r>
              <a:rPr lang="en-US" sz="2100" dirty="0" smtClean="0"/>
              <a:t> </a:t>
            </a:r>
            <a:r>
              <a:rPr lang="en-US" sz="2100" dirty="0" err="1" smtClean="0"/>
              <a:t>diri</a:t>
            </a:r>
            <a:r>
              <a:rPr lang="en-US" sz="2100" dirty="0" smtClean="0"/>
              <a:t> </a:t>
            </a:r>
            <a:r>
              <a:rPr lang="en-US" sz="2100" dirty="0" err="1" smtClean="0"/>
              <a:t>manusia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belajar</a:t>
            </a:r>
            <a:r>
              <a:rPr lang="en-US" sz="2100" dirty="0" smtClean="0"/>
              <a:t>.</a:t>
            </a:r>
          </a:p>
          <a:p>
            <a:pPr lvl="0" algn="just">
              <a:spcBef>
                <a:spcPts val="1000"/>
              </a:spcBef>
            </a:pPr>
            <a:r>
              <a:rPr lang="en-US" sz="2100" b="1" dirty="0" err="1" smtClean="0"/>
              <a:t>Selo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Soemardjan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b="1" dirty="0" err="1" smtClean="0"/>
              <a:t>Soelaeman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Soemardi</a:t>
            </a:r>
            <a:r>
              <a:rPr lang="en-US" sz="2100" dirty="0" smtClean="0"/>
              <a:t>, </a:t>
            </a:r>
            <a:r>
              <a:rPr lang="en-US" sz="2100" dirty="0" err="1" smtClean="0"/>
              <a:t>mengatakan</a:t>
            </a:r>
            <a:r>
              <a:rPr lang="en-US" sz="2100" dirty="0" smtClean="0"/>
              <a:t> </a:t>
            </a:r>
            <a:r>
              <a:rPr lang="en-US" sz="2100" dirty="0" err="1" smtClean="0"/>
              <a:t>bahwa</a:t>
            </a:r>
            <a:r>
              <a:rPr lang="en-US" sz="2100" dirty="0" smtClean="0"/>
              <a:t> </a:t>
            </a:r>
            <a:r>
              <a:rPr lang="en-US" sz="2100" dirty="0" err="1" smtClean="0"/>
              <a:t>kebudayaan</a:t>
            </a:r>
            <a:r>
              <a:rPr lang="en-US" sz="2100" dirty="0" smtClean="0"/>
              <a:t> </a:t>
            </a:r>
            <a:r>
              <a:rPr lang="en-US" sz="2100" dirty="0" err="1" smtClean="0"/>
              <a:t>adalah</a:t>
            </a:r>
            <a:r>
              <a:rPr lang="en-US" sz="2100" dirty="0" smtClean="0"/>
              <a:t> </a:t>
            </a:r>
            <a:r>
              <a:rPr lang="en-US" sz="2100" dirty="0" err="1" smtClean="0"/>
              <a:t>semua</a:t>
            </a:r>
            <a:r>
              <a:rPr lang="en-US" sz="2100" dirty="0" smtClean="0"/>
              <a:t> </a:t>
            </a:r>
            <a:r>
              <a:rPr lang="en-US" sz="2100" dirty="0" err="1" smtClean="0"/>
              <a:t>hasil</a:t>
            </a:r>
            <a:r>
              <a:rPr lang="en-US" sz="2100" dirty="0" smtClean="0"/>
              <a:t> </a:t>
            </a:r>
            <a:r>
              <a:rPr lang="en-US" sz="2100" dirty="0" err="1" smtClean="0"/>
              <a:t>karya</a:t>
            </a:r>
            <a:r>
              <a:rPr lang="en-US" sz="2100" dirty="0" smtClean="0"/>
              <a:t>, rasa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cipta</a:t>
            </a:r>
            <a:r>
              <a:rPr lang="en-US" sz="2100" dirty="0" smtClean="0"/>
              <a:t> </a:t>
            </a:r>
            <a:r>
              <a:rPr lang="en-US" sz="2100" dirty="0" err="1" smtClean="0"/>
              <a:t>masyarakat</a:t>
            </a:r>
            <a:r>
              <a:rPr lang="en-US" sz="21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1952"/>
            <a:ext cx="7010400" cy="4422648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ts val="1000"/>
              </a:spcBef>
              <a:buNone/>
            </a:pPr>
            <a:r>
              <a:rPr lang="en-US" sz="3800" b="1" u="sng" dirty="0" err="1" smtClean="0"/>
              <a:t>Masyarakat</a:t>
            </a:r>
            <a:endParaRPr lang="en-US" sz="3800" b="1" u="sng" dirty="0" smtClean="0"/>
          </a:p>
          <a:p>
            <a:pPr lvl="0" algn="just">
              <a:spcBef>
                <a:spcPts val="1000"/>
              </a:spcBef>
            </a:pPr>
            <a:r>
              <a:rPr lang="en-US" sz="2400" b="1" dirty="0" smtClean="0"/>
              <a:t>Paul B. Horton &amp; C. Hunt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mandiri</a:t>
            </a:r>
            <a:r>
              <a:rPr lang="en-US" sz="2400" dirty="0" smtClean="0"/>
              <a:t>,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bersama-sama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lama,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/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</a:p>
          <a:p>
            <a:pPr lvl="0" algn="just">
              <a:spcBef>
                <a:spcPts val="1000"/>
              </a:spcBef>
            </a:pPr>
            <a:r>
              <a:rPr lang="en-US" sz="2400" b="1" dirty="0" err="1" smtClean="0"/>
              <a:t>Selo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Soemardjan</a:t>
            </a:r>
            <a:r>
              <a:rPr lang="en-US" sz="2400" b="1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endParaRPr lang="en-US" sz="2400" dirty="0" smtClean="0"/>
          </a:p>
          <a:p>
            <a:pPr lvl="0" algn="just">
              <a:spcBef>
                <a:spcPts val="1000"/>
              </a:spcBef>
            </a:pPr>
            <a:r>
              <a:rPr lang="en-US" sz="2400" b="1" dirty="0" smtClean="0"/>
              <a:t>Harold J. Laski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terkabulnya</a:t>
            </a:r>
            <a:r>
              <a:rPr lang="en-US" sz="2400" dirty="0" smtClean="0"/>
              <a:t> </a:t>
            </a:r>
            <a:r>
              <a:rPr lang="en-US" sz="2400" dirty="0" err="1" smtClean="0"/>
              <a:t>keinginan-keinginan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rot="16200000">
            <a:off x="-1394619" y="3756819"/>
            <a:ext cx="3429000" cy="639762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3200400" cy="472135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 err="1" smtClean="0"/>
              <a:t>Faktor</a:t>
            </a:r>
            <a:r>
              <a:rPr lang="en-US" dirty="0" smtClean="0"/>
              <a:t> internal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faktor</a:t>
            </a:r>
            <a:r>
              <a:rPr lang="en-US" dirty="0" smtClean="0"/>
              <a:t> internal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,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, </a:t>
            </a:r>
            <a:r>
              <a:rPr lang="en-US" dirty="0" err="1" smtClean="0"/>
              <a:t>peperangan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lain.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 rot="16200000">
            <a:off x="2110581" y="3756819"/>
            <a:ext cx="4038600" cy="63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67200" y="1371600"/>
            <a:ext cx="4876800" cy="5181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intensifnya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lain;</a:t>
            </a:r>
          </a:p>
          <a:p>
            <a:pPr lvl="0">
              <a:spcBef>
                <a:spcPts val="1200"/>
              </a:spcBef>
            </a:pPr>
            <a:r>
              <a:rPr lang="en-US" dirty="0" err="1" smtClean="0"/>
              <a:t>perkembangan</a:t>
            </a:r>
            <a:r>
              <a:rPr lang="en-US" dirty="0" smtClean="0"/>
              <a:t> IPTEK yang </a:t>
            </a:r>
            <a:r>
              <a:rPr lang="en-US" dirty="0" err="1" smtClean="0"/>
              <a:t>lambat</a:t>
            </a:r>
            <a:r>
              <a:rPr lang="en-US" dirty="0" smtClean="0"/>
              <a:t>; </a:t>
            </a:r>
          </a:p>
          <a:p>
            <a:pPr lvl="0">
              <a:spcBef>
                <a:spcPts val="1200"/>
              </a:spcBef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; </a:t>
            </a:r>
          </a:p>
          <a:p>
            <a:pPr lvl="0">
              <a:spcBef>
                <a:spcPts val="1200"/>
              </a:spcBef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kepentingan-kepentingan</a:t>
            </a:r>
            <a:r>
              <a:rPr lang="en-US" dirty="0" smtClean="0"/>
              <a:t> yang </a:t>
            </a:r>
            <a:r>
              <a:rPr lang="en-US" dirty="0" err="1" smtClean="0"/>
              <a:t>tertanam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; </a:t>
            </a:r>
          </a:p>
          <a:p>
            <a:pPr lvl="0">
              <a:spcBef>
                <a:spcPts val="1200"/>
              </a:spcBef>
            </a:pPr>
            <a:r>
              <a:rPr lang="en-US" dirty="0" err="1" smtClean="0"/>
              <a:t>prasangka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; 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rasa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kegoyahan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;</a:t>
            </a:r>
          </a:p>
          <a:p>
            <a:pPr lvl="0">
              <a:spcBef>
                <a:spcPts val="1200"/>
              </a:spcBef>
            </a:pP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ideologis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Ha\pic\ngampus\MK\Pembangunan Masyarakat\cHa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762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Bab</a:t>
            </a:r>
            <a:r>
              <a:rPr lang="en-US" dirty="0" smtClean="0">
                <a:solidFill>
                  <a:srgbClr val="7030A0"/>
                </a:solidFill>
              </a:rPr>
              <a:t> III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Hasil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Penelitian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dirty="0" err="1" smtClean="0">
                <a:solidFill>
                  <a:srgbClr val="7030A0"/>
                </a:solidFill>
              </a:rPr>
              <a:t>Pembahasan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rot="16200000">
            <a:off x="-870003" y="3756819"/>
            <a:ext cx="3429000" cy="639762"/>
          </a:xfrm>
        </p:spPr>
        <p:txBody>
          <a:bodyPr/>
          <a:lstStyle/>
          <a:p>
            <a:r>
              <a:rPr lang="en-US" dirty="0" smtClean="0"/>
              <a:t>Kota </a:t>
            </a:r>
            <a:r>
              <a:rPr lang="en-US" dirty="0" err="1" smtClean="0"/>
              <a:t>Serang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45689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, Kota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Utara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dikelilingi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, </a:t>
            </a:r>
            <a:r>
              <a:rPr lang="en-US" dirty="0" err="1" smtClean="0"/>
              <a:t>barat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Utara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266,74 km</a:t>
            </a:r>
            <a:r>
              <a:rPr lang="en-US" baseline="30000" dirty="0" smtClean="0"/>
              <a:t>2.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Kota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6 </a:t>
            </a:r>
            <a:r>
              <a:rPr lang="en-US" dirty="0" err="1" smtClean="0"/>
              <a:t>kecamatan</a:t>
            </a:r>
            <a:r>
              <a:rPr lang="en-US" dirty="0" smtClean="0"/>
              <a:t>, yang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20 </a:t>
            </a:r>
            <a:r>
              <a:rPr lang="en-US" dirty="0" err="1" smtClean="0"/>
              <a:t>kelurahan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46 </a:t>
            </a:r>
            <a:r>
              <a:rPr lang="en-US" dirty="0" err="1" smtClean="0"/>
              <a:t>desa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81600" y="1676400"/>
            <a:ext cx="32004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Dana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(DAU) </a:t>
            </a:r>
            <a:r>
              <a:rPr lang="en-US" dirty="0" err="1" smtClean="0"/>
              <a:t>sebesar</a:t>
            </a:r>
            <a:r>
              <a:rPr lang="en-US" dirty="0" smtClean="0"/>
              <a:t> Rp.365.936.818.000,-,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Kota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501,471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 </a:t>
            </a:r>
            <a:r>
              <a:rPr lang="en-US" dirty="0" err="1" smtClean="0"/>
              <a:t>Kepadatan</a:t>
            </a:r>
            <a:r>
              <a:rPr lang="en-US" dirty="0" smtClean="0"/>
              <a:t> 1.880/km². – </a:t>
            </a:r>
            <a:r>
              <a:rPr lang="en-US" dirty="0" err="1" smtClean="0"/>
              <a:t>penduduknya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beragama</a:t>
            </a:r>
            <a:r>
              <a:rPr lang="en-US" dirty="0" smtClean="0"/>
              <a:t> </a:t>
            </a:r>
            <a:r>
              <a:rPr lang="en-US" dirty="0" err="1" smtClean="0"/>
              <a:t>islam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 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, </a:t>
            </a:r>
            <a:r>
              <a:rPr lang="en-US" dirty="0" err="1" smtClean="0"/>
              <a:t>Sunda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Indonesia.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 </a:t>
            </a:r>
            <a:r>
              <a:rPr lang="en-US" sz="1400" dirty="0" err="1" smtClean="0"/>
              <a:t>Kecamatan</a:t>
            </a:r>
            <a:r>
              <a:rPr lang="en-US" sz="1400" dirty="0" smtClean="0"/>
              <a:t> </a:t>
            </a:r>
            <a:r>
              <a:rPr lang="en-US" sz="1400" dirty="0" err="1" smtClean="0"/>
              <a:t>Kasemen</a:t>
            </a:r>
            <a:r>
              <a:rPr lang="en-US" sz="1400" dirty="0" smtClean="0"/>
              <a:t> Kota </a:t>
            </a:r>
            <a:r>
              <a:rPr lang="en-US" sz="1400" dirty="0" err="1" smtClean="0"/>
              <a:t>Serang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batas-batas</a:t>
            </a:r>
            <a:r>
              <a:rPr lang="en-US" sz="1400" dirty="0" smtClean="0"/>
              <a:t> </a:t>
            </a:r>
            <a:r>
              <a:rPr lang="en-US" sz="1400" dirty="0" err="1" smtClean="0"/>
              <a:t>wilayah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:</a:t>
            </a:r>
          </a:p>
          <a:p>
            <a:pPr marL="685800" lvl="0" algn="just">
              <a:spcBef>
                <a:spcPts val="0"/>
              </a:spcBef>
            </a:pPr>
            <a:r>
              <a:rPr lang="en-US" sz="1400" dirty="0" err="1" smtClean="0"/>
              <a:t>Sebelah</a:t>
            </a:r>
            <a:r>
              <a:rPr lang="en-US" sz="1400" dirty="0" smtClean="0"/>
              <a:t> Utara	: </a:t>
            </a:r>
            <a:r>
              <a:rPr lang="en-US" sz="1400" dirty="0" err="1" smtClean="0"/>
              <a:t>Laut</a:t>
            </a:r>
            <a:r>
              <a:rPr lang="en-US" sz="1400" dirty="0" smtClean="0"/>
              <a:t> </a:t>
            </a:r>
            <a:r>
              <a:rPr lang="en-US" sz="1400" dirty="0" err="1" smtClean="0"/>
              <a:t>Jawa</a:t>
            </a:r>
            <a:endParaRPr lang="en-US" sz="1400" dirty="0" smtClean="0"/>
          </a:p>
          <a:p>
            <a:pPr marL="685800" lvl="0" algn="just">
              <a:spcBef>
                <a:spcPts val="0"/>
              </a:spcBef>
            </a:pPr>
            <a:r>
              <a:rPr lang="en-US" sz="1400" dirty="0" err="1" smtClean="0"/>
              <a:t>Sebelah</a:t>
            </a:r>
            <a:r>
              <a:rPr lang="en-US" sz="1400" dirty="0" smtClean="0"/>
              <a:t> Selatan	: </a:t>
            </a:r>
            <a:r>
              <a:rPr lang="en-US" sz="1400" dirty="0" err="1" smtClean="0"/>
              <a:t>Kasunyatan</a:t>
            </a:r>
            <a:endParaRPr lang="en-US" sz="1400" dirty="0" smtClean="0"/>
          </a:p>
          <a:p>
            <a:pPr marL="685800" lvl="0" algn="just">
              <a:spcBef>
                <a:spcPts val="0"/>
              </a:spcBef>
            </a:pPr>
            <a:r>
              <a:rPr lang="en-US" sz="1400" dirty="0" err="1" smtClean="0"/>
              <a:t>Sebelah</a:t>
            </a:r>
            <a:r>
              <a:rPr lang="en-US" sz="1400" dirty="0" smtClean="0"/>
              <a:t> </a:t>
            </a:r>
            <a:r>
              <a:rPr lang="en-US" sz="1400" dirty="0" err="1" smtClean="0"/>
              <a:t>Timur</a:t>
            </a:r>
            <a:r>
              <a:rPr lang="en-US" sz="1400" dirty="0" smtClean="0"/>
              <a:t>	: </a:t>
            </a:r>
            <a:r>
              <a:rPr lang="en-US" sz="1400" dirty="0" err="1" smtClean="0"/>
              <a:t>Margaluyu</a:t>
            </a:r>
            <a:endParaRPr lang="en-US" sz="1400" dirty="0" smtClean="0"/>
          </a:p>
          <a:p>
            <a:pPr marL="685800" algn="just">
              <a:spcBef>
                <a:spcPts val="0"/>
              </a:spcBef>
            </a:pPr>
            <a:r>
              <a:rPr lang="en-US" sz="1400" dirty="0" err="1" smtClean="0"/>
              <a:t>Sebelah</a:t>
            </a:r>
            <a:r>
              <a:rPr lang="en-US" sz="1400" dirty="0" smtClean="0"/>
              <a:t> Barat	: </a:t>
            </a:r>
            <a:r>
              <a:rPr lang="en-US" sz="1400" dirty="0" err="1" smtClean="0"/>
              <a:t>Pamengkang</a:t>
            </a:r>
            <a:endParaRPr lang="en-US" sz="1400" dirty="0" smtClean="0"/>
          </a:p>
          <a:p>
            <a:pPr algn="just">
              <a:spcBef>
                <a:spcPts val="0"/>
              </a:spcBef>
              <a:buNone/>
            </a:pPr>
            <a:endParaRPr lang="en-US" sz="1400" dirty="0" smtClean="0"/>
          </a:p>
          <a:p>
            <a:pPr algn="just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Jumlah</a:t>
            </a:r>
            <a:r>
              <a:rPr lang="en-US" sz="1400" dirty="0" smtClean="0"/>
              <a:t> </a:t>
            </a:r>
            <a:r>
              <a:rPr lang="en-US" sz="1400" dirty="0" err="1" smtClean="0"/>
              <a:t>penduduk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keseluruhan</a:t>
            </a:r>
            <a:r>
              <a:rPr lang="en-US" sz="1400" dirty="0" smtClean="0"/>
              <a:t> 16.015 </a:t>
            </a:r>
            <a:r>
              <a:rPr lang="en-US" sz="1400" dirty="0" err="1" smtClean="0"/>
              <a:t>jiwa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8.159 </a:t>
            </a:r>
            <a:r>
              <a:rPr lang="en-US" sz="1400" dirty="0" err="1" smtClean="0"/>
              <a:t>laki-laki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7.821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penduduk</a:t>
            </a:r>
            <a:r>
              <a:rPr lang="en-US" sz="1400" dirty="0" smtClean="0"/>
              <a:t> rata-rata 3,125 per km. </a:t>
            </a:r>
            <a:r>
              <a:rPr lang="en-US" sz="1400" dirty="0" err="1" smtClean="0"/>
              <a:t>Jumlah</a:t>
            </a:r>
            <a:r>
              <a:rPr lang="en-US" sz="1400" dirty="0" smtClean="0"/>
              <a:t> </a:t>
            </a:r>
            <a:r>
              <a:rPr lang="en-US" sz="1400" dirty="0" err="1" smtClean="0"/>
              <a:t>kepala</a:t>
            </a:r>
            <a:r>
              <a:rPr lang="en-US" sz="1400" dirty="0" smtClean="0"/>
              <a:t> </a:t>
            </a:r>
            <a:r>
              <a:rPr lang="en-US" sz="1400" dirty="0" err="1" smtClean="0"/>
              <a:t>keluarga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 </a:t>
            </a:r>
            <a:r>
              <a:rPr lang="en-US" sz="1400" dirty="0" err="1" smtClean="0"/>
              <a:t>sebanyak</a:t>
            </a:r>
            <a:r>
              <a:rPr lang="en-US" sz="1400" dirty="0" smtClean="0"/>
              <a:t> 4.349 </a:t>
            </a:r>
            <a:r>
              <a:rPr lang="en-US" sz="1400" dirty="0" err="1" smtClean="0"/>
              <a:t>orang</a:t>
            </a:r>
            <a:r>
              <a:rPr lang="en-US" sz="1400" dirty="0" smtClean="0"/>
              <a:t>.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potret</a:t>
            </a:r>
            <a:r>
              <a:rPr lang="en-US" sz="1400" dirty="0" smtClean="0"/>
              <a:t> </a:t>
            </a:r>
            <a:r>
              <a:rPr lang="en-US" sz="1400" dirty="0" err="1" smtClean="0"/>
              <a:t>kehidupan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nelayan</a:t>
            </a:r>
            <a:r>
              <a:rPr lang="en-US" sz="1400" dirty="0" smtClean="0"/>
              <a:t> </a:t>
            </a:r>
            <a:r>
              <a:rPr lang="en-US" sz="1400" dirty="0" err="1" smtClean="0"/>
              <a:t>tradisional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Di </a:t>
            </a:r>
            <a:r>
              <a:rPr lang="en-US" sz="1400" dirty="0" err="1" smtClean="0"/>
              <a:t>sisi</a:t>
            </a:r>
            <a:r>
              <a:rPr lang="en-US" sz="1400" dirty="0" smtClean="0"/>
              <a:t> lain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, </a:t>
            </a:r>
            <a:r>
              <a:rPr lang="en-US" sz="1400" dirty="0" err="1" smtClean="0"/>
              <a:t>perhatian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tingkat</a:t>
            </a:r>
            <a:r>
              <a:rPr lang="en-US" sz="1400" dirty="0" smtClean="0"/>
              <a:t> </a:t>
            </a:r>
            <a:r>
              <a:rPr lang="en-US" sz="1400" dirty="0" err="1" smtClean="0"/>
              <a:t>partisipasi</a:t>
            </a:r>
            <a:r>
              <a:rPr lang="en-US" sz="1400" dirty="0" smtClean="0"/>
              <a:t> </a:t>
            </a:r>
            <a:r>
              <a:rPr lang="en-US" sz="1400" dirty="0" err="1" smtClean="0"/>
              <a:t>penduduk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kurang</a:t>
            </a:r>
            <a:r>
              <a:rPr lang="en-US" sz="1400" dirty="0" smtClean="0"/>
              <a:t>. </a:t>
            </a:r>
            <a:r>
              <a:rPr lang="en-US" sz="1400" dirty="0" err="1" smtClean="0"/>
              <a:t>Dikatakan</a:t>
            </a:r>
            <a:r>
              <a:rPr lang="en-US" sz="1400" dirty="0" smtClean="0"/>
              <a:t> </a:t>
            </a:r>
            <a:r>
              <a:rPr lang="en-US" sz="1400" dirty="0" err="1" smtClean="0"/>
              <a:t>kurang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tamat</a:t>
            </a:r>
            <a:r>
              <a:rPr lang="en-US" sz="1400" dirty="0" smtClean="0"/>
              <a:t> </a:t>
            </a:r>
            <a:r>
              <a:rPr lang="en-US" sz="1400" dirty="0" err="1" smtClean="0"/>
              <a:t>sekolah</a:t>
            </a:r>
            <a:r>
              <a:rPr lang="en-US" sz="1400" dirty="0" smtClean="0"/>
              <a:t> </a:t>
            </a:r>
            <a:r>
              <a:rPr lang="en-US" sz="1400" dirty="0" err="1" smtClean="0"/>
              <a:t>dasar</a:t>
            </a:r>
            <a:r>
              <a:rPr lang="en-US" sz="1400" dirty="0" smtClean="0"/>
              <a:t> (SD)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masih</a:t>
            </a:r>
            <a:r>
              <a:rPr lang="en-US" sz="1400" dirty="0" smtClean="0"/>
              <a:t> </a:t>
            </a:r>
            <a:r>
              <a:rPr lang="en-US" sz="1400" dirty="0" err="1" smtClean="0"/>
              <a:t>adanya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buta</a:t>
            </a:r>
            <a:r>
              <a:rPr lang="en-US" sz="1400" dirty="0" smtClean="0"/>
              <a:t> </a:t>
            </a:r>
            <a:r>
              <a:rPr lang="en-US" sz="1400" dirty="0" err="1" smtClean="0"/>
              <a:t>huruf</a:t>
            </a:r>
            <a:r>
              <a:rPr lang="en-US" sz="1400" dirty="0" smtClean="0"/>
              <a:t>.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datanya</a:t>
            </a:r>
            <a:r>
              <a:rPr lang="en-US" sz="1400" dirty="0" smtClean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3733800"/>
          <a:ext cx="60960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2514600"/>
                <a:gridCol w="1524000"/>
                <a:gridCol w="1524000"/>
              </a:tblGrid>
              <a:tr h="50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/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Tingkat Pendidikan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Jumlah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Laki-Laki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Perempuan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Tidak tamat SD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612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514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Tamat SD/Sederajat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1.913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1.877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Tamatan SLTP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947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952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Tamatan SLTA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912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821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Sarjana Muda (D3)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Sarjana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Pasca Sarjana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Kursus Keterampilan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195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212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Buta huruf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226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312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 err="1"/>
                        <a:t>Jumlah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/>
                        <a:t>4.999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dirty="0"/>
                        <a:t>4.837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499 Ha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yang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Balai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3.234 </a:t>
            </a:r>
            <a:r>
              <a:rPr lang="en-US" dirty="0" err="1" smtClean="0"/>
              <a:t>buah</a:t>
            </a:r>
            <a:r>
              <a:rPr lang="en-US" dirty="0" smtClean="0"/>
              <a:t> yang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14 RW </a:t>
            </a:r>
            <a:r>
              <a:rPr lang="en-US" dirty="0" err="1" smtClean="0"/>
              <a:t>dan</a:t>
            </a:r>
            <a:r>
              <a:rPr lang="en-US" dirty="0" smtClean="0"/>
              <a:t> 46 RT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20 </a:t>
            </a:r>
            <a:r>
              <a:rPr lang="en-US" dirty="0" err="1" smtClean="0"/>
              <a:t>kampung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RT-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kami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RT 02 RW 05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KPLP. 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\pic\ngampus\MK\Pembangunan Masyarakat\cHa03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Disusun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4953000"/>
          </a:xfrm>
        </p:spPr>
        <p:txBody>
          <a:bodyPr>
            <a:noAutofit/>
          </a:bodyPr>
          <a:lstStyle/>
          <a:p>
            <a:pPr mar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Ahati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Nurhayati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		(081073)</a:t>
            </a:r>
          </a:p>
          <a:p>
            <a:pPr marL="0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Ahmad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Fauzan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			(081074)</a:t>
            </a:r>
          </a:p>
          <a:p>
            <a:pPr mar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Agus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Dandi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AH			(081071)</a:t>
            </a:r>
          </a:p>
          <a:p>
            <a:pPr mar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Bayu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Nugraha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			(080375)</a:t>
            </a:r>
          </a:p>
          <a:p>
            <a:pPr mar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Resa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Nur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Pahlevi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		(080394)</a:t>
            </a:r>
          </a:p>
          <a:p>
            <a:pPr marL="0"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Suhendar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			(072672)</a:t>
            </a: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KELOMPOK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400" dirty="0" err="1" smtClean="0"/>
              <a:t>Jumlah</a:t>
            </a:r>
            <a:r>
              <a:rPr lang="en-US" sz="1400" dirty="0" smtClean="0"/>
              <a:t> </a:t>
            </a:r>
            <a:r>
              <a:rPr lang="en-US" sz="1400" dirty="0" err="1" smtClean="0"/>
              <a:t>kepala</a:t>
            </a:r>
            <a:r>
              <a:rPr lang="en-US" sz="1400" dirty="0" smtClean="0"/>
              <a:t> </a:t>
            </a:r>
            <a:r>
              <a:rPr lang="en-US" sz="1400" dirty="0" err="1" smtClean="0"/>
              <a:t>keluarga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smtClean="0"/>
              <a:t>RT 02/05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21 KK.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kampung</a:t>
            </a:r>
            <a:r>
              <a:rPr lang="en-US" sz="1400" dirty="0" smtClean="0"/>
              <a:t>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bukan</a:t>
            </a:r>
            <a:r>
              <a:rPr lang="en-US" sz="1400" dirty="0" smtClean="0"/>
              <a:t> </a:t>
            </a:r>
            <a:r>
              <a:rPr lang="en-US" sz="1400" dirty="0" err="1" smtClean="0"/>
              <a:t>bermatapencaharian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nelayan</a:t>
            </a:r>
            <a:r>
              <a:rPr lang="en-US" sz="1400" dirty="0" smtClean="0"/>
              <a:t>, </a:t>
            </a:r>
            <a:r>
              <a:rPr lang="en-US" sz="1400" dirty="0" err="1" smtClean="0"/>
              <a:t>melainnya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pegawai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 smtClean="0"/>
              <a:t>Administrasi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 </a:t>
            </a:r>
            <a:r>
              <a:rPr lang="en-US" sz="1400" dirty="0" err="1" smtClean="0"/>
              <a:t>Perikanan</a:t>
            </a:r>
            <a:r>
              <a:rPr lang="en-US" sz="1400" dirty="0" smtClean="0"/>
              <a:t> </a:t>
            </a:r>
            <a:r>
              <a:rPr lang="en-US" sz="1400" dirty="0" err="1" smtClean="0"/>
              <a:t>Lapangan</a:t>
            </a:r>
            <a:r>
              <a:rPr lang="en-US" sz="1400" dirty="0" smtClean="0"/>
              <a:t> (BAPPL) yang </a:t>
            </a:r>
            <a:r>
              <a:rPr lang="en-US" sz="1400" dirty="0" err="1" smtClean="0"/>
              <a:t>berasal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luar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,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berasal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Sumatra, </a:t>
            </a:r>
            <a:r>
              <a:rPr lang="en-US" sz="1400" dirty="0" err="1" smtClean="0"/>
              <a:t>Jawa</a:t>
            </a:r>
            <a:r>
              <a:rPr lang="en-US" sz="1400" dirty="0" smtClean="0"/>
              <a:t> Barat, </a:t>
            </a:r>
            <a:r>
              <a:rPr lang="en-US" sz="1400" dirty="0" err="1" smtClean="0"/>
              <a:t>Jawa</a:t>
            </a:r>
            <a:r>
              <a:rPr lang="en-US" sz="1400" dirty="0" smtClean="0"/>
              <a:t> Tengah, </a:t>
            </a:r>
            <a:r>
              <a:rPr lang="en-US" sz="1400" dirty="0" err="1" smtClean="0"/>
              <a:t>Jawa</a:t>
            </a:r>
            <a:r>
              <a:rPr lang="en-US" sz="1400" dirty="0" smtClean="0"/>
              <a:t> </a:t>
            </a:r>
            <a:r>
              <a:rPr lang="en-US" sz="1400" dirty="0" err="1" smtClean="0"/>
              <a:t>Timur</a:t>
            </a:r>
            <a:r>
              <a:rPr lang="en-US" sz="1400" dirty="0" smtClean="0"/>
              <a:t>, Kalimantan, </a:t>
            </a:r>
            <a:r>
              <a:rPr lang="en-US" sz="1400" dirty="0" err="1" smtClean="0"/>
              <a:t>dll</a:t>
            </a:r>
            <a:r>
              <a:rPr lang="en-US" sz="1400" dirty="0" smtClean="0"/>
              <a:t>. </a:t>
            </a:r>
          </a:p>
          <a:p>
            <a:pPr marL="0" indent="0" algn="just">
              <a:spcBef>
                <a:spcPts val="0"/>
              </a:spcBef>
            </a:pPr>
            <a:endParaRPr lang="en-US" sz="1400" dirty="0" smtClean="0"/>
          </a:p>
          <a:p>
            <a:pPr marL="0" indent="0" algn="just">
              <a:spcBef>
                <a:spcPts val="0"/>
              </a:spcBef>
            </a:pPr>
            <a:endParaRPr lang="en-US" sz="1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aspek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</a:t>
            </a:r>
            <a:r>
              <a:rPr lang="en-US" sz="1400" dirty="0" err="1" smtClean="0"/>
              <a:t>budayanya</a:t>
            </a:r>
            <a:r>
              <a:rPr lang="en-US" sz="1400" dirty="0" smtClean="0"/>
              <a:t>,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memang</a:t>
            </a:r>
            <a:r>
              <a:rPr lang="en-US" sz="1400" dirty="0" smtClean="0"/>
              <a:t> </a:t>
            </a:r>
            <a:r>
              <a:rPr lang="en-US" sz="1400" dirty="0" err="1" smtClean="0"/>
              <a:t>mengenal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lain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21 </a:t>
            </a:r>
            <a:r>
              <a:rPr lang="en-US" sz="1400" dirty="0" smtClean="0"/>
              <a:t>KK.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bermasyarakat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cenderung</a:t>
            </a:r>
            <a:r>
              <a:rPr lang="en-US" sz="1400" dirty="0" smtClean="0"/>
              <a:t> </a:t>
            </a:r>
            <a:r>
              <a:rPr lang="en-US" sz="1400" dirty="0" err="1" smtClean="0"/>
              <a:t>individualistik</a:t>
            </a:r>
            <a:r>
              <a:rPr lang="en-US" sz="1400" dirty="0" smtClean="0"/>
              <a:t>. </a:t>
            </a:r>
            <a:r>
              <a:rPr lang="en-US" sz="1400" dirty="0" err="1" smtClean="0"/>
              <a:t>Keterlibatan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arisan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ibu-ibunya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itupun</a:t>
            </a:r>
            <a:r>
              <a:rPr lang="en-US" sz="1400" dirty="0" smtClean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 </a:t>
            </a:r>
            <a:r>
              <a:rPr lang="en-US" sz="1400" dirty="0" err="1" smtClean="0"/>
              <a:t>lingkupnya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ibu-ibu</a:t>
            </a:r>
            <a:r>
              <a:rPr lang="en-US" sz="1400" dirty="0" smtClean="0"/>
              <a:t> </a:t>
            </a:r>
            <a:r>
              <a:rPr lang="en-US" sz="1400" dirty="0" err="1" smtClean="0"/>
              <a:t>kompleks</a:t>
            </a:r>
            <a:r>
              <a:rPr lang="en-US" sz="1400" dirty="0" smtClean="0"/>
              <a:t> </a:t>
            </a:r>
            <a:r>
              <a:rPr lang="en-US" sz="1400" dirty="0" smtClean="0"/>
              <a:t>BAPPL.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Temuan</a:t>
            </a:r>
            <a:endParaRPr lang="en-US" dirty="0"/>
          </a:p>
        </p:txBody>
      </p:sp>
      <p:pic>
        <p:nvPicPr>
          <p:cNvPr id="4099" name="Picture 3" descr="D:\cHa\pic\ngampus\MK\Pembangunan Masyarakat\cHa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lain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diminimalisair</a:t>
            </a:r>
            <a:r>
              <a:rPr lang="en-US" dirty="0" smtClean="0"/>
              <a:t>.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individualistik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ramah</a:t>
            </a:r>
            <a:r>
              <a:rPr lang="en-US" dirty="0" smtClean="0"/>
              <a:t>,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.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beragama</a:t>
            </a:r>
            <a:r>
              <a:rPr lang="en-US" dirty="0" smtClean="0"/>
              <a:t> </a:t>
            </a:r>
            <a:r>
              <a:rPr lang="en-US" dirty="0" err="1" smtClean="0"/>
              <a:t>islam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1 </a:t>
            </a:r>
            <a:r>
              <a:rPr lang="en-US" dirty="0" err="1" smtClean="0"/>
              <a:t>keluarga</a:t>
            </a:r>
            <a:r>
              <a:rPr lang="en-US" dirty="0" smtClean="0"/>
              <a:t> yang </a:t>
            </a:r>
            <a:r>
              <a:rPr lang="en-US" dirty="0" err="1" smtClean="0"/>
              <a:t>beragama</a:t>
            </a:r>
            <a:r>
              <a:rPr lang="en-US" dirty="0" smtClean="0"/>
              <a:t> </a:t>
            </a:r>
            <a:r>
              <a:rPr lang="en-US" dirty="0" err="1" smtClean="0"/>
              <a:t>hindu</a:t>
            </a:r>
            <a:r>
              <a:rPr lang="en-US" dirty="0" smtClean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97225"/>
            <a:ext cx="19970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Ha\ngampus\Semester VII\kapital selekta OTDA\pic\fffffffffff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629400" cy="1143000"/>
          </a:xfrm>
        </p:spPr>
        <p:txBody>
          <a:bodyPr/>
          <a:lstStyle/>
          <a:p>
            <a:r>
              <a:rPr lang="en-US" dirty="0" err="1" smtClean="0"/>
              <a:t>Analisis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1952"/>
            <a:ext cx="8001000" cy="422452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err="1" smtClean="0"/>
              <a:t>Analisis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 </a:t>
            </a:r>
            <a:r>
              <a:rPr lang="en-US" sz="1600" dirty="0" err="1" smtClean="0"/>
              <a:t>berkaitan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teori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, </a:t>
            </a:r>
            <a:r>
              <a:rPr lang="en-US" sz="1600" dirty="0" err="1" smtClean="0"/>
              <a:t>yaitu</a:t>
            </a:r>
            <a:r>
              <a:rPr lang="en-US" sz="1600" dirty="0" smtClean="0"/>
              <a:t>:</a:t>
            </a:r>
          </a:p>
          <a:p>
            <a:pPr marL="228600" lvl="2" algn="just">
              <a:spcBef>
                <a:spcPts val="0"/>
              </a:spcBef>
            </a:pPr>
            <a:r>
              <a:rPr lang="en-US" sz="1400" dirty="0" err="1" smtClean="0"/>
              <a:t>Terjadinya</a:t>
            </a:r>
            <a:r>
              <a:rPr lang="en-US" sz="1400" dirty="0" smtClean="0"/>
              <a:t> </a:t>
            </a:r>
            <a:r>
              <a:rPr lang="en-US" sz="1400" dirty="0" err="1" smtClean="0"/>
              <a:t>kontak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sentuhan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kebudayaan</a:t>
            </a:r>
            <a:r>
              <a:rPr lang="en-US" sz="1400" dirty="0" smtClean="0"/>
              <a:t> lain.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400" dirty="0" smtClean="0"/>
              <a:t>	Hal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KPLP.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kampung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bukan</a:t>
            </a:r>
            <a:r>
              <a:rPr lang="en-US" sz="1400" dirty="0" smtClean="0"/>
              <a:t> </a:t>
            </a:r>
            <a:r>
              <a:rPr lang="en-US" sz="1400" dirty="0" err="1" smtClean="0"/>
              <a:t>asli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, </a:t>
            </a:r>
            <a:r>
              <a:rPr lang="en-US" sz="1400" dirty="0" err="1" smtClean="0"/>
              <a:t>melainkan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berbagai</a:t>
            </a:r>
            <a:r>
              <a:rPr lang="en-US" sz="1400" dirty="0" smtClean="0"/>
              <a:t> </a:t>
            </a:r>
            <a:r>
              <a:rPr lang="en-US" sz="1400" dirty="0" err="1" smtClean="0"/>
              <a:t>wilayah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Indonesia.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berinteraksi</a:t>
            </a:r>
            <a:r>
              <a:rPr lang="en-US" sz="1400" dirty="0" smtClean="0"/>
              <a:t>,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berupaya</a:t>
            </a:r>
            <a:r>
              <a:rPr lang="en-US" sz="1400" dirty="0" smtClean="0"/>
              <a:t> </a:t>
            </a:r>
            <a:r>
              <a:rPr lang="en-US" sz="1400" dirty="0" err="1" smtClean="0"/>
              <a:t>beradaptasi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sekitar</a:t>
            </a:r>
            <a:r>
              <a:rPr lang="en-US" sz="1400" dirty="0" smtClean="0"/>
              <a:t>.</a:t>
            </a:r>
          </a:p>
          <a:p>
            <a:pPr lvl="0" algn="just">
              <a:spcBef>
                <a:spcPts val="0"/>
              </a:spcBef>
            </a:pP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formal yang </a:t>
            </a:r>
            <a:r>
              <a:rPr lang="en-US" sz="1400" dirty="0" err="1" smtClean="0"/>
              <a:t>maju</a:t>
            </a:r>
            <a:r>
              <a:rPr lang="en-US" sz="1400" dirty="0" smtClean="0"/>
              <a:t>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ruang</a:t>
            </a:r>
            <a:r>
              <a:rPr lang="en-US" sz="1400" dirty="0" smtClean="0"/>
              <a:t> </a:t>
            </a:r>
            <a:r>
              <a:rPr lang="en-US" sz="1400" dirty="0" err="1" smtClean="0"/>
              <a:t>lingkupnya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institusi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,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didalamnya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memprioritaskan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.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beranggapan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membangun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kebudayaan</a:t>
            </a:r>
            <a:r>
              <a:rPr lang="en-US" sz="1400" dirty="0" smtClean="0"/>
              <a:t> yang </a:t>
            </a:r>
            <a:r>
              <a:rPr lang="en-US" sz="1400" smtClean="0"/>
              <a:t>jauh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maju</a:t>
            </a:r>
            <a:r>
              <a:rPr lang="en-US" sz="14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keinginan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maju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Kp</a:t>
            </a:r>
            <a:r>
              <a:rPr lang="en-US" sz="2000" dirty="0" smtClean="0"/>
              <a:t>. </a:t>
            </a:r>
            <a:r>
              <a:rPr lang="en-US" sz="2000" dirty="0" err="1" smtClean="0"/>
              <a:t>Karang</a:t>
            </a:r>
            <a:r>
              <a:rPr lang="en-US" sz="2000" dirty="0" smtClean="0"/>
              <a:t> </a:t>
            </a:r>
            <a:r>
              <a:rPr lang="en-US" sz="2000" dirty="0" err="1" smtClean="0"/>
              <a:t>Mulya</a:t>
            </a:r>
            <a:r>
              <a:rPr lang="en-US" sz="2000" dirty="0" smtClean="0"/>
              <a:t> KPLP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menghormati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berkeinginan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maju</a:t>
            </a:r>
            <a:r>
              <a:rPr lang="en-US" sz="2000" dirty="0" smtClean="0"/>
              <a:t>,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rela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berdinas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BAPPL </a:t>
            </a:r>
            <a:r>
              <a:rPr lang="en-US" sz="2000" dirty="0" err="1" smtClean="0"/>
              <a:t>demi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kemajuannya</a:t>
            </a:r>
            <a:r>
              <a:rPr lang="en-US" sz="2000" dirty="0" smtClean="0"/>
              <a:t>.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, </a:t>
            </a:r>
            <a:r>
              <a:rPr lang="en-US" sz="2000" dirty="0" err="1" smtClean="0"/>
              <a:t>sosial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 smtClean="0"/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000" dirty="0" err="1" smtClean="0"/>
              <a:t>Toleransi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perbuatan-perbuatan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menyimpang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warga</a:t>
            </a:r>
            <a:r>
              <a:rPr lang="en-US" sz="2000" dirty="0" smtClean="0"/>
              <a:t> </a:t>
            </a:r>
            <a:r>
              <a:rPr lang="en-US" sz="2000" dirty="0" err="1" smtClean="0"/>
              <a:t>kp</a:t>
            </a:r>
            <a:r>
              <a:rPr lang="en-US" sz="2000" dirty="0" smtClean="0"/>
              <a:t>. </a:t>
            </a:r>
            <a:r>
              <a:rPr lang="en-US" sz="2000" dirty="0" err="1" smtClean="0"/>
              <a:t>Karang</a:t>
            </a:r>
            <a:r>
              <a:rPr lang="en-US" sz="2000" dirty="0" smtClean="0"/>
              <a:t> </a:t>
            </a:r>
            <a:r>
              <a:rPr lang="en-US" sz="2000" dirty="0" err="1" smtClean="0"/>
              <a:t>Mulya</a:t>
            </a:r>
            <a:r>
              <a:rPr lang="en-US" sz="2000" dirty="0" smtClean="0"/>
              <a:t> KPLP </a:t>
            </a:r>
            <a:r>
              <a:rPr lang="en-US" sz="2000" dirty="0" err="1" smtClean="0"/>
              <a:t>berhati-hati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bersikap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berbuat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meminimalisir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merugikan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 err="1" smtClean="0"/>
              <a:t>Sistem</a:t>
            </a:r>
            <a:r>
              <a:rPr lang="en-US" sz="2500" dirty="0" smtClean="0"/>
              <a:t> </a:t>
            </a:r>
            <a:r>
              <a:rPr lang="en-US" sz="2500" dirty="0" err="1" smtClean="0"/>
              <a:t>terbuka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lapisan-lapisan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 smtClean="0"/>
              <a:t>	</a:t>
            </a:r>
            <a:r>
              <a:rPr lang="en-US" sz="2500" dirty="0" err="1" smtClean="0"/>
              <a:t>Begitu</a:t>
            </a:r>
            <a:r>
              <a:rPr lang="en-US" sz="2500" dirty="0" smtClean="0"/>
              <a:t> </a:t>
            </a:r>
            <a:r>
              <a:rPr lang="en-US" sz="2500" dirty="0" smtClean="0"/>
              <a:t>pula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 </a:t>
            </a:r>
            <a:r>
              <a:rPr lang="en-US" sz="2500" dirty="0" err="1" smtClean="0"/>
              <a:t>Kp</a:t>
            </a:r>
            <a:r>
              <a:rPr lang="en-US" sz="2500" dirty="0" smtClean="0"/>
              <a:t>. </a:t>
            </a:r>
            <a:r>
              <a:rPr lang="en-US" sz="2500" dirty="0" err="1" smtClean="0"/>
              <a:t>Karang</a:t>
            </a:r>
            <a:r>
              <a:rPr lang="en-US" sz="2500" dirty="0" smtClean="0"/>
              <a:t> </a:t>
            </a:r>
            <a:r>
              <a:rPr lang="en-US" sz="2500" dirty="0" err="1" smtClean="0"/>
              <a:t>Multa</a:t>
            </a:r>
            <a:r>
              <a:rPr lang="en-US" sz="2500" dirty="0" smtClean="0"/>
              <a:t> KPLP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mempermasalahkan</a:t>
            </a:r>
            <a:r>
              <a:rPr lang="en-US" sz="2500" dirty="0" smtClean="0"/>
              <a:t> status </a:t>
            </a:r>
            <a:r>
              <a:rPr lang="en-US" sz="2500" dirty="0" err="1" smtClean="0"/>
              <a:t>sosial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menjalani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 </a:t>
            </a:r>
            <a:r>
              <a:rPr lang="en-US" sz="2500" dirty="0" err="1" smtClean="0"/>
              <a:t>lainnya</a:t>
            </a:r>
            <a:r>
              <a:rPr lang="en-US" sz="2500" dirty="0" smtClean="0"/>
              <a:t>. </a:t>
            </a:r>
            <a:r>
              <a:rPr lang="en-US" sz="2500" dirty="0" err="1" smtClean="0"/>
              <a:t>Walaupun</a:t>
            </a:r>
            <a:r>
              <a:rPr lang="en-US" sz="2500" dirty="0" smtClean="0"/>
              <a:t> </a:t>
            </a:r>
            <a:r>
              <a:rPr lang="en-US" sz="2500" dirty="0" err="1" smtClean="0"/>
              <a:t>mereka</a:t>
            </a:r>
            <a:r>
              <a:rPr lang="en-US" sz="2500" dirty="0" smtClean="0"/>
              <a:t> </a:t>
            </a:r>
            <a:r>
              <a:rPr lang="en-US" sz="2500" dirty="0" err="1" smtClean="0"/>
              <a:t>berbeda</a:t>
            </a:r>
            <a:r>
              <a:rPr lang="en-US" sz="2500" dirty="0" smtClean="0"/>
              <a:t> </a:t>
            </a:r>
            <a:r>
              <a:rPr lang="en-US" sz="2500" dirty="0" err="1" smtClean="0"/>
              <a:t>asalnya</a:t>
            </a:r>
            <a:r>
              <a:rPr lang="en-US" sz="2500" dirty="0" smtClean="0"/>
              <a:t>, </a:t>
            </a:r>
            <a:r>
              <a:rPr lang="en-US" sz="2500" dirty="0" err="1" smtClean="0"/>
              <a:t>namun</a:t>
            </a:r>
            <a:r>
              <a:rPr lang="en-US" sz="2500" dirty="0" smtClean="0"/>
              <a:t> </a:t>
            </a:r>
            <a:r>
              <a:rPr lang="en-US" sz="2500" dirty="0" err="1" smtClean="0"/>
              <a:t>bisa</a:t>
            </a:r>
            <a:r>
              <a:rPr lang="en-US" sz="2500" dirty="0" smtClean="0"/>
              <a:t> </a:t>
            </a:r>
            <a:r>
              <a:rPr lang="en-US" sz="2500" dirty="0" err="1" smtClean="0"/>
              <a:t>terbuka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berbaur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sesamanya</a:t>
            </a:r>
            <a:r>
              <a:rPr lang="en-US" sz="25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 err="1" smtClean="0"/>
              <a:t>Penduduk</a:t>
            </a:r>
            <a:r>
              <a:rPr lang="en-US" sz="2500" dirty="0" smtClean="0"/>
              <a:t> yang </a:t>
            </a:r>
            <a:r>
              <a:rPr lang="en-US" sz="2500" dirty="0" err="1" smtClean="0"/>
              <a:t>heterogen</a:t>
            </a:r>
            <a:endParaRPr lang="en-US" sz="25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 smtClean="0"/>
              <a:t>	</a:t>
            </a:r>
            <a:r>
              <a:rPr lang="en-US" sz="2500" dirty="0" err="1" smtClean="0"/>
              <a:t>Kp</a:t>
            </a:r>
            <a:r>
              <a:rPr lang="en-US" sz="2500" dirty="0" smtClean="0"/>
              <a:t>. </a:t>
            </a:r>
            <a:r>
              <a:rPr lang="en-US" sz="2500" dirty="0" err="1" smtClean="0"/>
              <a:t>Karang</a:t>
            </a:r>
            <a:r>
              <a:rPr lang="en-US" sz="2500" dirty="0" smtClean="0"/>
              <a:t> </a:t>
            </a:r>
            <a:r>
              <a:rPr lang="en-US" sz="2500" dirty="0" err="1" smtClean="0"/>
              <a:t>Mulya</a:t>
            </a:r>
            <a:r>
              <a:rPr lang="en-US" sz="2500" dirty="0" smtClean="0"/>
              <a:t> KPLP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penduduk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beragam</a:t>
            </a:r>
            <a:r>
              <a:rPr lang="en-US" sz="2500" dirty="0" smtClean="0"/>
              <a:t>. </a:t>
            </a:r>
            <a:r>
              <a:rPr lang="en-US" sz="2500" dirty="0" err="1" smtClean="0"/>
              <a:t>Ada</a:t>
            </a:r>
            <a:r>
              <a:rPr lang="en-US" sz="2500" dirty="0" smtClean="0"/>
              <a:t> yang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sumatera</a:t>
            </a:r>
            <a:r>
              <a:rPr lang="en-US" sz="2500" dirty="0" smtClean="0"/>
              <a:t>, </a:t>
            </a:r>
            <a:r>
              <a:rPr lang="en-US" sz="2500" dirty="0" err="1" smtClean="0"/>
              <a:t>Jawa</a:t>
            </a:r>
            <a:r>
              <a:rPr lang="en-US" sz="2500" dirty="0" smtClean="0"/>
              <a:t>, Kalimantan </a:t>
            </a:r>
            <a:r>
              <a:rPr lang="en-US" sz="2500" dirty="0" err="1" smtClean="0"/>
              <a:t>bahkan</a:t>
            </a:r>
            <a:r>
              <a:rPr lang="en-US" sz="2500" dirty="0" smtClean="0"/>
              <a:t> Sulawesi.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beragamnya</a:t>
            </a:r>
            <a:r>
              <a:rPr lang="en-US" sz="2500" dirty="0" smtClean="0"/>
              <a:t> </a:t>
            </a:r>
            <a:r>
              <a:rPr lang="en-US" sz="2500" dirty="0" err="1" smtClean="0"/>
              <a:t>asal</a:t>
            </a:r>
            <a:r>
              <a:rPr lang="en-US" sz="2500" dirty="0" smtClean="0"/>
              <a:t> </a:t>
            </a:r>
            <a:r>
              <a:rPr lang="en-US" sz="2500" dirty="0" err="1" smtClean="0"/>
              <a:t>daerah</a:t>
            </a:r>
            <a:r>
              <a:rPr lang="en-US" sz="2500" dirty="0" smtClean="0"/>
              <a:t>, </a:t>
            </a:r>
            <a:r>
              <a:rPr lang="en-US" sz="2500" dirty="0" err="1" smtClean="0"/>
              <a:t>maka</a:t>
            </a:r>
            <a:r>
              <a:rPr lang="en-US" sz="2500" dirty="0" smtClean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mendorong</a:t>
            </a:r>
            <a:r>
              <a:rPr lang="en-US" sz="2500" dirty="0" smtClean="0"/>
              <a:t> </a:t>
            </a:r>
            <a:r>
              <a:rPr lang="en-US" sz="2500" dirty="0" err="1" smtClean="0"/>
              <a:t>terjadinya</a:t>
            </a:r>
            <a:r>
              <a:rPr lang="en-US" sz="2500" dirty="0" smtClean="0"/>
              <a:t> </a:t>
            </a:r>
            <a:r>
              <a:rPr lang="en-US" sz="2500" dirty="0" err="1" smtClean="0"/>
              <a:t>perubahan</a:t>
            </a:r>
            <a:r>
              <a:rPr lang="en-US" sz="2500" dirty="0" smtClean="0"/>
              <a:t> </a:t>
            </a:r>
            <a:r>
              <a:rPr lang="en-US" sz="2500" dirty="0" err="1" smtClean="0"/>
              <a:t>sosial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menyelaraskan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masyarakatnya</a:t>
            </a:r>
            <a:r>
              <a:rPr lang="en-US" sz="2500" dirty="0" smtClean="0"/>
              <a:t>.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Ketidakpuasan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bidang-bidang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endParaRPr lang="en-US" sz="1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Ketidakpuasan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</a:t>
            </a:r>
            <a:r>
              <a:rPr lang="en-US" sz="1400" dirty="0" err="1" smtClean="0"/>
              <a:t>pimpinan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menimbulkan</a:t>
            </a:r>
            <a:r>
              <a:rPr lang="en-US" sz="1400" dirty="0" smtClean="0"/>
              <a:t> </a:t>
            </a:r>
            <a:r>
              <a:rPr lang="en-US" sz="1400" dirty="0" err="1" smtClean="0"/>
              <a:t>reaksi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warganya</a:t>
            </a:r>
            <a:r>
              <a:rPr lang="en-US" sz="1400" dirty="0" smtClean="0"/>
              <a:t>.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pimpinan</a:t>
            </a:r>
            <a:r>
              <a:rPr lang="en-US" sz="1400" dirty="0" smtClean="0"/>
              <a:t> </a:t>
            </a:r>
            <a:r>
              <a:rPr lang="en-US" sz="1400" dirty="0" err="1" smtClean="0"/>
              <a:t>mengambil</a:t>
            </a:r>
            <a:r>
              <a:rPr lang="en-US" sz="1400" dirty="0" smtClean="0"/>
              <a:t> </a:t>
            </a:r>
            <a:r>
              <a:rPr lang="en-US" sz="1400" dirty="0" err="1" smtClean="0"/>
              <a:t>kebijakan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memberatkan</a:t>
            </a:r>
            <a:r>
              <a:rPr lang="en-US" sz="1400" dirty="0" smtClean="0"/>
              <a:t> </a:t>
            </a:r>
            <a:r>
              <a:rPr lang="en-US" sz="1400" dirty="0" err="1" smtClean="0"/>
              <a:t>warganya</a:t>
            </a:r>
            <a:r>
              <a:rPr lang="en-US" sz="1400" dirty="0" smtClean="0"/>
              <a:t>,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perlawanan</a:t>
            </a:r>
            <a:r>
              <a:rPr lang="en-US" sz="1400" dirty="0" smtClean="0"/>
              <a:t>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sz="1400" dirty="0" err="1" smtClean="0"/>
              <a:t>Orientasi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tinggal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Kp</a:t>
            </a:r>
            <a:r>
              <a:rPr lang="en-US" sz="1400" dirty="0" smtClean="0"/>
              <a:t>. </a:t>
            </a:r>
            <a:r>
              <a:rPr lang="en-US" sz="1400" dirty="0" err="1" smtClean="0"/>
              <a:t>Karang</a:t>
            </a:r>
            <a:r>
              <a:rPr lang="en-US" sz="1400" dirty="0" smtClean="0"/>
              <a:t> </a:t>
            </a:r>
            <a:r>
              <a:rPr lang="en-US" sz="1400" dirty="0" err="1" smtClean="0"/>
              <a:t>Mulya</a:t>
            </a:r>
            <a:r>
              <a:rPr lang="en-US" sz="1400" dirty="0" smtClean="0"/>
              <a:t> KPLP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dikatakan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maju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tinggal</a:t>
            </a:r>
            <a:r>
              <a:rPr lang="en-US" sz="1400" dirty="0" smtClean="0"/>
              <a:t> </a:t>
            </a:r>
            <a:r>
              <a:rPr lang="en-US" sz="1400" dirty="0" err="1" smtClean="0"/>
              <a:t>dikampung-kampung</a:t>
            </a:r>
            <a:r>
              <a:rPr lang="en-US" sz="1400" dirty="0" smtClean="0"/>
              <a:t> lain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Desa</a:t>
            </a:r>
            <a:r>
              <a:rPr lang="en-US" sz="1400" dirty="0" smtClean="0"/>
              <a:t> </a:t>
            </a:r>
            <a:r>
              <a:rPr lang="en-US" sz="1400" dirty="0" err="1" smtClean="0"/>
              <a:t>Banten</a:t>
            </a:r>
            <a:r>
              <a:rPr lang="en-US" sz="1400" dirty="0" smtClean="0"/>
              <a:t>. </a:t>
            </a:r>
            <a:r>
              <a:rPr lang="en-US" sz="1400" dirty="0" err="1" smtClean="0"/>
              <a:t>Umumnya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kampung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berorientasi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cerah</a:t>
            </a:r>
            <a:r>
              <a:rPr lang="en-US" sz="1400" dirty="0" smtClean="0"/>
              <a:t>.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selalu</a:t>
            </a:r>
            <a:r>
              <a:rPr lang="en-US" sz="1400" dirty="0" smtClean="0"/>
              <a:t> </a:t>
            </a:r>
            <a:r>
              <a:rPr lang="en-US" sz="1400" dirty="0" err="1" smtClean="0"/>
              <a:t>berfikir</a:t>
            </a:r>
            <a:r>
              <a:rPr lang="en-US" sz="1400" dirty="0" smtClean="0"/>
              <a:t> </a:t>
            </a:r>
            <a:r>
              <a:rPr lang="en-US" sz="1400" dirty="0" err="1" smtClean="0"/>
              <a:t>maju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focus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sejahterah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berkecukupan</a:t>
            </a:r>
            <a:r>
              <a:rPr lang="en-US" dirty="0" smtClean="0"/>
              <a:t>, </a:t>
            </a:r>
            <a:r>
              <a:rPr lang="en-US" dirty="0" err="1" smtClean="0"/>
              <a:t>begitu</a:t>
            </a:r>
            <a:r>
              <a:rPr lang="en-US" dirty="0" smtClean="0"/>
              <a:t> pula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Kp</a:t>
            </a:r>
            <a:r>
              <a:rPr lang="en-US" dirty="0" smtClean="0"/>
              <a:t>.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Mukya</a:t>
            </a:r>
            <a:r>
              <a:rPr lang="en-US" dirty="0" smtClean="0"/>
              <a:t> KPLP. </a:t>
            </a:r>
            <a:r>
              <a:rPr lang="en-US" dirty="0" err="1" smtClean="0"/>
              <a:t>Warag</a:t>
            </a:r>
            <a:r>
              <a:rPr lang="en-US" dirty="0" smtClean="0"/>
              <a:t> </a:t>
            </a:r>
            <a:r>
              <a:rPr lang="en-US" dirty="0" err="1" smtClean="0"/>
              <a:t>Kp</a:t>
            </a:r>
            <a:r>
              <a:rPr lang="en-US" dirty="0" smtClean="0"/>
              <a:t>.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keinginannya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629400" cy="1143000"/>
          </a:xfrm>
        </p:spPr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SWOT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2344928"/>
          <a:ext cx="6629400" cy="2894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"/>
                <a:gridCol w="12954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Indikator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Keterangan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Strenght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Kampung Karang Mulya KPLP berada di institusi pendidikan formal, yaitu Sekolah Tinggi Perikanan sehingga akan banyak pendatang yang bersekolah di sini dan memberikan sentuhan-sentuhan sosial budaya yang baru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Weakness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Kurangnya promosi yang dilakukan oleh pihak Sekolah Tinggi Perikanan dan akses menuju sekolah tersebut masih kurang baik (sarana dan prasarana kurang)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Oportunity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Kampung Karang Mulya KPLP merupakan Kp. Satu-satunya di Desa Banten yang ada institusi pendidikan formal bagi tingkat universitas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Treats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Tidak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semua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warga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Desa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Banten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dapat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bersekolah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Sekolah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Tinggi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Perikanan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Bab</a:t>
            </a:r>
            <a:r>
              <a:rPr lang="en-US" dirty="0" smtClean="0"/>
              <a:t> IV</a:t>
            </a:r>
            <a:br>
              <a:rPr lang="en-US" dirty="0" smtClean="0"/>
            </a:b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potret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,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perekonomiannya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mengandalkan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matapencaharian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matapencaharian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0" algn="just"/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bermatapencaharian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r>
              <a:rPr lang="en-US" dirty="0" smtClean="0"/>
              <a:t>, </a:t>
            </a:r>
            <a:r>
              <a:rPr lang="en-US" dirty="0" err="1" smtClean="0"/>
              <a:t>melainnya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(BAPPL)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Sumatra, </a:t>
            </a:r>
            <a:r>
              <a:rPr lang="en-US" dirty="0" err="1" smtClean="0"/>
              <a:t>Jawa</a:t>
            </a:r>
            <a:r>
              <a:rPr lang="en-US" dirty="0" smtClean="0"/>
              <a:t> Barat, </a:t>
            </a:r>
            <a:r>
              <a:rPr lang="en-US" dirty="0" err="1" smtClean="0"/>
              <a:t>Jawa</a:t>
            </a:r>
            <a:r>
              <a:rPr lang="en-US" dirty="0" smtClean="0"/>
              <a:t> Tengah,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Kalimantan,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47862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0150" y="0"/>
            <a:ext cx="1593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, agama, </a:t>
            </a: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gap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.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perbedaan-perbedaan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rot="16200000">
            <a:off x="-1577182" y="3833019"/>
            <a:ext cx="3429000" cy="639762"/>
          </a:xfrm>
        </p:spPr>
        <p:txBody>
          <a:bodyPr/>
          <a:lstStyle/>
          <a:p>
            <a:r>
              <a:rPr lang="en-US" dirty="0" err="1" smtClean="0"/>
              <a:t>Buku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4267200" cy="541020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n-US" dirty="0" err="1" smtClean="0"/>
              <a:t>Setiadi</a:t>
            </a:r>
            <a:r>
              <a:rPr lang="en-US" dirty="0" smtClean="0"/>
              <a:t>, </a:t>
            </a:r>
            <a:r>
              <a:rPr lang="en-US" dirty="0" err="1" smtClean="0"/>
              <a:t>Elly</a:t>
            </a:r>
            <a:r>
              <a:rPr lang="en-US" dirty="0" smtClean="0"/>
              <a:t> M. </a:t>
            </a:r>
            <a:r>
              <a:rPr lang="en-US" dirty="0" err="1" smtClean="0"/>
              <a:t>dkk</a:t>
            </a:r>
            <a:r>
              <a:rPr lang="en-US" dirty="0" smtClean="0"/>
              <a:t>. 2008.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 Jakarta: </a:t>
            </a:r>
            <a:r>
              <a:rPr lang="en-US" dirty="0" err="1" smtClean="0"/>
              <a:t>Kencana</a:t>
            </a:r>
            <a:r>
              <a:rPr lang="en-US" dirty="0" smtClean="0"/>
              <a:t> </a:t>
            </a:r>
            <a:r>
              <a:rPr lang="en-US" dirty="0" err="1" smtClean="0"/>
              <a:t>Prenada</a:t>
            </a:r>
            <a:r>
              <a:rPr lang="en-US" dirty="0" smtClean="0"/>
              <a:t> Media </a:t>
            </a:r>
            <a:r>
              <a:rPr lang="en-US" dirty="0" err="1" smtClean="0"/>
              <a:t>Grup</a:t>
            </a:r>
            <a:endParaRPr lang="en-US" dirty="0" smtClean="0"/>
          </a:p>
          <a:p>
            <a:pPr algn="just">
              <a:spcBef>
                <a:spcPts val="600"/>
              </a:spcBef>
            </a:pPr>
            <a:r>
              <a:rPr lang="en-US" dirty="0" err="1" smtClean="0"/>
              <a:t>Nasikun</a:t>
            </a:r>
            <a:r>
              <a:rPr lang="en-US" dirty="0" smtClean="0"/>
              <a:t>. 2007.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Indonesia. Jakarta: PT. Raja </a:t>
            </a:r>
            <a:r>
              <a:rPr lang="en-US" dirty="0" err="1" smtClean="0"/>
              <a:t>Grafindo</a:t>
            </a:r>
            <a:r>
              <a:rPr lang="en-US" dirty="0" smtClean="0"/>
              <a:t> </a:t>
            </a:r>
            <a:r>
              <a:rPr lang="en-US" dirty="0" err="1" smtClean="0"/>
              <a:t>Persada</a:t>
            </a:r>
            <a:endParaRPr lang="en-US" dirty="0" smtClean="0"/>
          </a:p>
          <a:p>
            <a:pPr algn="just">
              <a:spcBef>
                <a:spcPts val="600"/>
              </a:spcBef>
            </a:pPr>
            <a:r>
              <a:rPr lang="en-US" dirty="0" err="1" smtClean="0"/>
              <a:t>Ranjabar</a:t>
            </a:r>
            <a:r>
              <a:rPr lang="en-US" dirty="0" smtClean="0"/>
              <a:t>, Jacob. 2006.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Indonesia. Bogor: </a:t>
            </a:r>
            <a:r>
              <a:rPr lang="en-US" dirty="0" err="1" smtClean="0"/>
              <a:t>Ghalia</a:t>
            </a:r>
            <a:r>
              <a:rPr lang="en-US" dirty="0" smtClean="0"/>
              <a:t> Indo</a:t>
            </a:r>
          </a:p>
          <a:p>
            <a:pPr algn="just">
              <a:spcBef>
                <a:spcPts val="600"/>
              </a:spcBef>
            </a:pPr>
            <a:r>
              <a:rPr lang="en-US" dirty="0" err="1" smtClean="0"/>
              <a:t>Gunawan</a:t>
            </a:r>
            <a:r>
              <a:rPr lang="en-US" dirty="0" smtClean="0"/>
              <a:t>, </a:t>
            </a:r>
            <a:r>
              <a:rPr lang="en-US" dirty="0" err="1" smtClean="0"/>
              <a:t>Ary</a:t>
            </a:r>
            <a:r>
              <a:rPr lang="en-US" dirty="0" smtClean="0"/>
              <a:t> H. 2000. </a:t>
            </a:r>
            <a:r>
              <a:rPr lang="en-US" i="1" dirty="0" err="1" smtClean="0"/>
              <a:t>Sosiologi</a:t>
            </a:r>
            <a:r>
              <a:rPr lang="en-US" i="1" dirty="0" smtClean="0"/>
              <a:t> </a:t>
            </a:r>
            <a:r>
              <a:rPr lang="en-US" i="1" dirty="0" err="1" smtClean="0"/>
              <a:t>Pendidikan</a:t>
            </a:r>
            <a:r>
              <a:rPr lang="en-US" i="1" dirty="0" smtClean="0"/>
              <a:t>: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Analisis</a:t>
            </a:r>
            <a:r>
              <a:rPr lang="en-US" i="1" dirty="0" smtClean="0"/>
              <a:t> </a:t>
            </a:r>
            <a:r>
              <a:rPr lang="en-US" i="1" dirty="0" err="1" smtClean="0"/>
              <a:t>Sosiologi</a:t>
            </a:r>
            <a:r>
              <a:rPr lang="en-US" i="1" dirty="0" smtClean="0"/>
              <a:t> </a:t>
            </a:r>
            <a:r>
              <a:rPr lang="en-US" i="1" dirty="0" err="1" smtClean="0"/>
              <a:t>tentang</a:t>
            </a:r>
            <a:r>
              <a:rPr lang="en-US" i="1" dirty="0" smtClean="0"/>
              <a:t> </a:t>
            </a:r>
            <a:r>
              <a:rPr lang="en-US" i="1" dirty="0" err="1" smtClean="0"/>
              <a:t>Pelbagai</a:t>
            </a:r>
            <a:r>
              <a:rPr lang="en-US" i="1" dirty="0" smtClean="0"/>
              <a:t> Problem </a:t>
            </a:r>
            <a:r>
              <a:rPr lang="en-US" i="1" dirty="0" err="1" smtClean="0"/>
              <a:t>Pendidikan</a:t>
            </a:r>
            <a:r>
              <a:rPr lang="en-US" dirty="0" smtClean="0"/>
              <a:t>. Jakarta: </a:t>
            </a:r>
            <a:r>
              <a:rPr lang="en-US" dirty="0" err="1" smtClean="0"/>
              <a:t>Rineka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err="1" smtClean="0"/>
              <a:t>Tirtarahardja</a:t>
            </a:r>
            <a:r>
              <a:rPr lang="en-US" dirty="0" smtClean="0"/>
              <a:t>, </a:t>
            </a:r>
            <a:r>
              <a:rPr lang="en-US" dirty="0" err="1" smtClean="0"/>
              <a:t>Umar</a:t>
            </a:r>
            <a:r>
              <a:rPr lang="en-US" dirty="0" smtClean="0"/>
              <a:t>  </a:t>
            </a:r>
            <a:r>
              <a:rPr lang="en-US" dirty="0" err="1" smtClean="0"/>
              <a:t>dan</a:t>
            </a:r>
            <a:r>
              <a:rPr lang="en-US" dirty="0" smtClean="0"/>
              <a:t> La. </a:t>
            </a:r>
            <a:r>
              <a:rPr lang="en-US" dirty="0" err="1" smtClean="0"/>
              <a:t>Sula</a:t>
            </a:r>
            <a:r>
              <a:rPr lang="en-US" dirty="0" smtClean="0"/>
              <a:t>. 2000. </a:t>
            </a:r>
            <a:r>
              <a:rPr lang="en-US" i="1" dirty="0" err="1" smtClean="0"/>
              <a:t>Pengantar</a:t>
            </a:r>
            <a:r>
              <a:rPr lang="en-US" i="1" dirty="0" smtClean="0"/>
              <a:t> </a:t>
            </a:r>
            <a:r>
              <a:rPr lang="en-US" i="1" dirty="0" err="1" smtClean="0"/>
              <a:t>Pendidikan</a:t>
            </a:r>
            <a:r>
              <a:rPr lang="en-US" dirty="0" smtClean="0"/>
              <a:t>. Jakarta: </a:t>
            </a:r>
            <a:r>
              <a:rPr lang="en-US" dirty="0" err="1" smtClean="0"/>
              <a:t>Rineka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endParaRPr lang="en-US" dirty="0" smtClean="0"/>
          </a:p>
          <a:p>
            <a:pPr algn="just">
              <a:spcBef>
                <a:spcPts val="600"/>
              </a:spcBef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 rot="16200000">
            <a:off x="3329781" y="2918619"/>
            <a:ext cx="3429000" cy="639762"/>
          </a:xfrm>
        </p:spPr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1600" y="533400"/>
            <a:ext cx="3962400" cy="52547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u="sng" dirty="0" smtClean="0">
                <a:hlinkClick r:id="rId2"/>
              </a:rPr>
              <a:t>http://id.wikipedia.org/wiki/Perubahan_sosial_budaya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u="sng" dirty="0" smtClean="0">
                <a:hlinkClick r:id="rId3"/>
              </a:rPr>
              <a:t>http://www.anneahira.com/definisi-sosial-budaya.htm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u="sng" dirty="0" smtClean="0">
                <a:hlinkClick r:id="rId4"/>
              </a:rPr>
              <a:t>http://organisasi.org/pengertian-masyarakat-unsur-dan-kriteria-masyarakat-dalam-kehidupan-sosial-antar-manusia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u="sng" dirty="0" smtClean="0">
                <a:hlinkClick r:id="rId5"/>
              </a:rPr>
              <a:t>http://tarmizi.wordpress.com/2010/03/01/faktor-sosial-budaya-penyebab-rendahnya-minat-terhadap-pendidikan</a:t>
            </a:r>
            <a:r>
              <a:rPr lang="en-US" u="sng" dirty="0" smtClean="0">
                <a:hlinkClick r:id="rId5"/>
              </a:rPr>
              <a:t>/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u="sng" dirty="0" smtClean="0">
                <a:hlinkClick r:id="rId6"/>
              </a:rPr>
              <a:t>http://carapedia.com/pengertian_definisi_sosial_menurut_para_ahli_info516.html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Responden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3361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524000"/>
                <a:gridCol w="1524000"/>
                <a:gridCol w="1371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JK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Usia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Asal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Darkem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Perempuan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39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Indramayu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Sulis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Perempuan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28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Timur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Maspupah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Perempuan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42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Bogor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Lakonardi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Laki-laki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Lampung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Sulastri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 smtClean="0"/>
                        <a:t>Perempuan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Lampung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cHa\pic\ngampus\MK\Pembangunan Masyarakat\cHa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2733675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cHa\pic\ngampus\MK\Pembangunan Masyarakat\Foto0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7336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cHa\pic\ngampus\MK\Pembangunan Masyarakat\cHa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00400"/>
            <a:ext cx="2733675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cHa\pic\ngampus\MK\Pembangunan Masyarakat\cHa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00200"/>
            <a:ext cx="2733675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cHa\pic\ngampus\MK\Pembangunan Masyarakat\cHa0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00200"/>
            <a:ext cx="2733675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200400" cy="1524000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sz="2000" dirty="0" smtClean="0"/>
              <a:t>For Attention</a:t>
            </a:r>
          </a:p>
        </p:txBody>
      </p:sp>
      <p:pic>
        <p:nvPicPr>
          <p:cNvPr id="1027" name="Picture 3" descr="D:\cHa\ngampus\Semester VII\kapital selekta OTDA\pic\thank_you_flowers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/>
          <a:srcRect l="13600" r="13600"/>
          <a:stretch>
            <a:fillRect/>
          </a:stretch>
        </p:blipFill>
        <p:spPr bwMode="auto">
          <a:xfrm>
            <a:off x="4267200" y="381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Bab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dirty="0" err="1" smtClean="0"/>
              <a:t>Pendahuluan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RT 02 </a:t>
            </a:r>
            <a:r>
              <a:rPr lang="en-US" dirty="0" smtClean="0"/>
              <a:t>RW </a:t>
            </a:r>
            <a:r>
              <a:rPr lang="en-US" dirty="0" smtClean="0"/>
              <a:t>05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Kasemen</a:t>
            </a:r>
            <a:r>
              <a:rPr lang="en-US" dirty="0" smtClean="0"/>
              <a:t> Kota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RT 02 </a:t>
            </a:r>
            <a:r>
              <a:rPr lang="en-US" dirty="0" smtClean="0"/>
              <a:t>RW </a:t>
            </a:r>
            <a:r>
              <a:rPr lang="en-US" dirty="0" smtClean="0"/>
              <a:t>05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 smtClean="0"/>
              <a:t>Mulya</a:t>
            </a:r>
            <a:r>
              <a:rPr lang="en-US" dirty="0" smtClean="0"/>
              <a:t> KPLP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Kasemen</a:t>
            </a:r>
            <a:r>
              <a:rPr lang="en-US" dirty="0" smtClean="0"/>
              <a:t> Kota </a:t>
            </a:r>
            <a:r>
              <a:rPr lang="en-US" dirty="0" err="1" smtClean="0"/>
              <a:t>Serang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Banten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Custom 11">
      <a:dk1>
        <a:srgbClr val="411B5E"/>
      </a:dk1>
      <a:lt1>
        <a:srgbClr val="FFFFFF"/>
      </a:lt1>
      <a:dk2>
        <a:srgbClr val="236626"/>
      </a:dk2>
      <a:lt2>
        <a:srgbClr val="D55DFF"/>
      </a:lt2>
      <a:accent1>
        <a:srgbClr val="9900CC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357</TotalTime>
  <Words>1336</Words>
  <Application>Microsoft Office PowerPoint</Application>
  <PresentationFormat>On-screen Show (4:3)</PresentationFormat>
  <Paragraphs>256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Bubbles</vt:lpstr>
      <vt:lpstr>ASPEK SOSIAL BUDAYA MASYARAKAT (Studi Kasus di RT 02/05 Kp. Karang Mulya KPLP Desa Banten)  </vt:lpstr>
      <vt:lpstr>Disusun Oleh:</vt:lpstr>
      <vt:lpstr>Daftar Isi</vt:lpstr>
      <vt:lpstr>Bab I Pendahuluan</vt:lpstr>
      <vt:lpstr>Latar Belakang Masalah</vt:lpstr>
      <vt:lpstr>Lanjutan…</vt:lpstr>
      <vt:lpstr>Lanjutan…</vt:lpstr>
      <vt:lpstr>Perumusan Masalah</vt:lpstr>
      <vt:lpstr>Tujuan</vt:lpstr>
      <vt:lpstr>Bab II Landasan Teori</vt:lpstr>
      <vt:lpstr>Konsep Sosial Budaya Masyarakat</vt:lpstr>
      <vt:lpstr>Lanjutan…</vt:lpstr>
      <vt:lpstr>Lanjutan…</vt:lpstr>
      <vt:lpstr>Faktor-Faktor Perubahan Sosial Budaya</vt:lpstr>
      <vt:lpstr>Bab III Hasil Penelitian &amp; Pembahasan</vt:lpstr>
      <vt:lpstr>Deskripsi Objek Penelitian</vt:lpstr>
      <vt:lpstr>Desa banten</vt:lpstr>
      <vt:lpstr>Lanjutan…</vt:lpstr>
      <vt:lpstr>Lanjutan…</vt:lpstr>
      <vt:lpstr>Temuan</vt:lpstr>
      <vt:lpstr>Lanjutan…</vt:lpstr>
      <vt:lpstr>Analisis</vt:lpstr>
      <vt:lpstr>Lanjutan…</vt:lpstr>
      <vt:lpstr>Lanjutan…</vt:lpstr>
      <vt:lpstr>Lanjutan…</vt:lpstr>
      <vt:lpstr>Lanjutan…</vt:lpstr>
      <vt:lpstr>Analisis SWOT</vt:lpstr>
      <vt:lpstr>Bab IV Kesimpulan dan Saran</vt:lpstr>
      <vt:lpstr>Kesimpulan</vt:lpstr>
      <vt:lpstr>Saran</vt:lpstr>
      <vt:lpstr>Referensi</vt:lpstr>
      <vt:lpstr>Identitas Responden</vt:lpstr>
      <vt:lpstr>Dokumentasi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SOSIAL BUDAYA MASYARAKAT (Studi Kasus di RT 02/05 Kp. Karang Mulya KPLP Desa Banten)</dc:title>
  <dc:creator>ACER</dc:creator>
  <cp:lastModifiedBy>ACER</cp:lastModifiedBy>
  <cp:revision>42</cp:revision>
  <dcterms:created xsi:type="dcterms:W3CDTF">2011-12-19T15:07:54Z</dcterms:created>
  <dcterms:modified xsi:type="dcterms:W3CDTF">2011-12-26T16:20:51Z</dcterms:modified>
</cp:coreProperties>
</file>