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828800" y="2133600"/>
            <a:ext cx="67056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505200"/>
            <a:ext cx="6705600" cy="1447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78794F1-C733-4F16-B182-BBF4FA81F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85C836-C833-44DB-AEA9-36A64FC190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18288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381000"/>
            <a:ext cx="53340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2D2F6-3B1C-474D-983E-ECBE4CA7EE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C2D69-59D6-4500-9FCF-F7C3E8BCAD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D9561-AE91-4D29-90AB-C48AF51102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676400"/>
            <a:ext cx="3581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76400"/>
            <a:ext cx="35814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4329D-7926-4667-83F3-25C2326096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D2A24-4DDD-4343-BB41-842ACE531F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55561-7815-411E-8B6C-B12C82F393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C8CD9-9389-449E-8D43-8C39C0A44E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F5785-F04A-4124-8D43-EEDBAA4EE3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7FF25-628C-4DA7-B8EC-4421FC8A23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381000"/>
            <a:ext cx="655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676400"/>
            <a:ext cx="7315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B662194-E56F-4506-BC5E-B2D7B7485C1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PEMBERDAYAAN KELUARGA MISKIN MELALUI PENDEKATAN KELOMPOK</a:t>
            </a:r>
            <a: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sz="32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Dr.Agus</a:t>
            </a:r>
            <a:r>
              <a:rPr lang="en-US" dirty="0" smtClean="0"/>
              <a:t> </a:t>
            </a:r>
            <a:r>
              <a:rPr lang="en-US" dirty="0" err="1" smtClean="0"/>
              <a:t>Sjafari,M.Si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Latar</a:t>
            </a:r>
            <a:r>
              <a:rPr lang="en-US" b="1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b="1" i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Belakang</a:t>
            </a:r>
            <a: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Pembangunan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suatu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wilayah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merupakan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suatu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keniscayaan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bisa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terhindarkan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Setiap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wilayah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berkeinginan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agar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wilayahnya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terjadi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pembangunan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dinikmati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masyarakat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wilayah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2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Artinya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bahwa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pembangunan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perlu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dilakukan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oleh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pemerintah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tidak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pembangunan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fisik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saja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melainkan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pembangunan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mengarah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pembangunan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masyarakat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2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community development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</a:t>
            </a:r>
            <a:endParaRPr lang="en-US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794" y="357166"/>
            <a:ext cx="6553200" cy="914400"/>
          </a:xfrm>
        </p:spPr>
        <p:txBody>
          <a:bodyPr/>
          <a:lstStyle/>
          <a:p>
            <a:r>
              <a:rPr lang="en-US" sz="2000" dirty="0" err="1" smtClean="0"/>
              <a:t>lanjutan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Melihat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pembangunan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kota-kota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besar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khususnya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begitu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pesat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dibandingkan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pembangunan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daerah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semakin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menjadi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tarik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masyarakat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daerah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melakukan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urbanisasi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besar-besaran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Proses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urbanisasi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masyarakat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daerah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tanpa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dibarengi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tingkat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pengetahuan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keterampilan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memadai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kemudian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menjerumuskan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mereka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kepada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kehidupan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marginal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err="1" smtClean="0"/>
              <a:t>lanjutan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Selain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faktor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eksternal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mengakibatkan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terciptanya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keluarga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miskin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atas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terdapat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beberapa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faktor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internal yang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keluarga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miskin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antara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lain: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rendahnya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pendidikan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rendahnya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skills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mereka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rendahnya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motivasi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hidup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mereka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rendahnya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kemauan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pengembangan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diri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sebagainya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Faktor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internal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inilah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sebenarnya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merupakan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faktor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yang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sangat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dominan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terhadap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terciptanya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masyarakat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miskin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6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tersebut</a:t>
            </a:r>
            <a:r>
              <a:rPr lang="en-US" sz="2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lanjutan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kingLo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ParkingLot</Template>
  <TotalTime>323</TotalTime>
  <Words>176</Words>
  <Application>Microsoft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Times New Roman</vt:lpstr>
      <vt:lpstr>ParkingLot</vt:lpstr>
      <vt:lpstr>PEMBERDAYAAN KELUARGA MISKIN MELALUI PENDEKATAN KELOMPOK </vt:lpstr>
      <vt:lpstr>Latar Belakang </vt:lpstr>
      <vt:lpstr>lanjutan</vt:lpstr>
      <vt:lpstr>lanjutan</vt:lpstr>
      <vt:lpstr>lanjutan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PEMBERDAYAAN KELUARGA MISKIN MELALUI PENDEKATAN KELOMPOK </dc:title>
  <dc:creator>user</dc:creator>
  <cp:lastModifiedBy>user</cp:lastModifiedBy>
  <cp:revision>27</cp:revision>
  <dcterms:created xsi:type="dcterms:W3CDTF">2011-12-20T01:56:45Z</dcterms:created>
  <dcterms:modified xsi:type="dcterms:W3CDTF">2011-12-20T07:19:58Z</dcterms:modified>
</cp:coreProperties>
</file>