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1600"/>
    <a:srgbClr val="003300"/>
    <a:srgbClr val="CC0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524" y="-90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SLIDE%20PPT\Animated%20Financial\PPPFin2_NASDAQ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2819400"/>
            <a:ext cx="6569075" cy="126523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114800"/>
            <a:ext cx="6572250" cy="1939925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91515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915150"/>
            <a:ext cx="321310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73925" y="691515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fld id="{D6B5BFEC-8BD1-41B1-AA80-B1D4BE7E2DC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119" name="PPPFin2_NASDAQ.avi">
            <a:hlinkClick r:id="" action="ppaction://media"/>
          </p:cNvPr>
          <p:cNvPicPr>
            <a:picLocks noRot="1" noChangeAspect="1" noChangeArrowheads="1"/>
          </p:cNvPicPr>
          <p:nvPr userDrawn="1"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971800" cy="7589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41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1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1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9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0DA39-F3F9-46C7-8E56-E051F22A56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66050" y="182563"/>
            <a:ext cx="2155825" cy="627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82563"/>
            <a:ext cx="6318250" cy="627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9304B-2F5A-4F0D-BA4D-D6C83C52E6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6602-07FB-4AEE-BD77-92A1444560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1474B-CF82-4BE2-BE9B-D434A08BE1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905000"/>
            <a:ext cx="3467100" cy="4554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905000"/>
            <a:ext cx="3467100" cy="4554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94B82-2ED6-4E58-9F8A-3CB4BB65F3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56A10-B16E-42F2-BC47-E2BBE2C641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70FCE-F0BB-440E-98B0-272E75FE5E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A104E-837F-4FDD-8F8D-3F5E0337E8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CCD4A-D7B4-4A00-83AE-920DFF47D2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59352-CC61-4FB2-9FED-5DA4D87C22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D:\SLIDE%20PPT\Animated%20Financial\PPPFin2_NASDAQ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82563"/>
            <a:ext cx="862647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905000"/>
            <a:ext cx="70866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85800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19600" y="685800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85800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/>
            </a:lvl1pPr>
          </a:lstStyle>
          <a:p>
            <a:fld id="{C35545B9-CBAA-4983-84B6-070D7FE73B1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5" name="PPPFin2_NASDAQ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1143000" cy="75898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3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</p:childTnLst>
        </p:cTn>
      </p:par>
    </p:tnLst>
  </p:timing>
  <p:txStyles>
    <p:titleStyle>
      <a:lvl1pPr algn="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r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rgbClr val="001600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rgbClr val="001600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rgbClr val="001600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1600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600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600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600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600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b="1" dirty="0"/>
              <a:t>METODOLOGI PENELITIAN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GB" sz="3600" b="1" dirty="0"/>
              <a:t>PEMBANGUNAN MASYARAKAT</a:t>
            </a:r>
            <a:r>
              <a:rPr lang="en-US" dirty="0"/>
              <a:t/>
            </a:r>
            <a:br>
              <a:rPr lang="en-US" dirty="0"/>
            </a:br>
            <a:r>
              <a:rPr lang="en-GB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AGUS </a:t>
            </a:r>
            <a:r>
              <a:rPr lang="en-US" dirty="0" err="1" smtClean="0"/>
              <a:t>SJAFARI,M.Si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PENDAHULUN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Pembangunan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pembangunan</a:t>
            </a:r>
            <a:r>
              <a:rPr lang="en-US" sz="2800" dirty="0" smtClean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)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diakui</a:t>
            </a:r>
            <a:r>
              <a:rPr lang="en-US" sz="2800" dirty="0"/>
              <a:t> </a:t>
            </a:r>
            <a:r>
              <a:rPr lang="en-US" sz="2800" dirty="0" err="1"/>
              <a:t>sebgai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yang </a:t>
            </a:r>
            <a:r>
              <a:rPr lang="en-US" sz="2800" dirty="0" err="1"/>
              <a:t>dibangun</a:t>
            </a:r>
            <a:r>
              <a:rPr lang="en-US" sz="2800" dirty="0"/>
              <a:t> </a:t>
            </a:r>
            <a:r>
              <a:rPr lang="en-US" sz="2800" dirty="0" err="1"/>
              <a:t>diatas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kemanusiaan</a:t>
            </a:r>
            <a:r>
              <a:rPr lang="en-US" sz="2800" dirty="0"/>
              <a:t> yang </a:t>
            </a:r>
            <a:r>
              <a:rPr lang="en-US" sz="2800" dirty="0" err="1"/>
              <a:t>asasi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Albert Camus </a:t>
            </a:r>
            <a:r>
              <a:rPr lang="en-US" sz="2800" dirty="0" err="1"/>
              <a:t>dalam</a:t>
            </a:r>
            <a:r>
              <a:rPr lang="en-US" sz="2800" dirty="0"/>
              <a:t> The Reels (1956)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batas-batas</a:t>
            </a:r>
            <a:r>
              <a:rPr lang="en-US" sz="2800" dirty="0"/>
              <a:t> </a:t>
            </a:r>
            <a:r>
              <a:rPr lang="en-US" sz="2800" dirty="0" err="1"/>
              <a:t>ketahanannya</a:t>
            </a:r>
            <a:r>
              <a:rPr lang="en-US" sz="2800" dirty="0"/>
              <a:t>,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menanggung</a:t>
            </a:r>
            <a:r>
              <a:rPr lang="en-US" sz="2800" dirty="0"/>
              <a:t> </a:t>
            </a:r>
            <a:r>
              <a:rPr lang="en-US" sz="2800" dirty="0" err="1"/>
              <a:t>penderitaan</a:t>
            </a:r>
            <a:r>
              <a:rPr lang="en-US" sz="2800" dirty="0"/>
              <a:t> yang </a:t>
            </a:r>
            <a:r>
              <a:rPr lang="en-US" sz="2800" dirty="0" err="1"/>
              <a:t>dibebankan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sejarah</a:t>
            </a:r>
            <a:r>
              <a:rPr lang="en-US" sz="2800" dirty="0"/>
              <a:t> </a:t>
            </a:r>
            <a:r>
              <a:rPr lang="en-US" sz="2800" dirty="0" err="1"/>
              <a:t>kepadanya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PENGERTIAN PERILAKU SOSIAL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prilaku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prilaku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,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, </a:t>
            </a:r>
            <a:r>
              <a:rPr lang="en-US" sz="2400" dirty="0" err="1"/>
              <a:t>mengorganisasikan</a:t>
            </a:r>
            <a:r>
              <a:rPr lang="en-US" sz="2400" dirty="0"/>
              <a:t> </a:t>
            </a:r>
            <a:r>
              <a:rPr lang="en-US" sz="2400" dirty="0" err="1"/>
              <a:t>masyarakatnya</a:t>
            </a:r>
            <a:r>
              <a:rPr lang="en-US" sz="2400" dirty="0"/>
              <a:t>,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hidupnya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pertentangan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pula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ilmuwan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sosialnya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lanjutan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ditekuni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diteliti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Kita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(</a:t>
            </a:r>
            <a:r>
              <a:rPr lang="en-US" i="1" dirty="0"/>
              <a:t>the mind of the individual</a:t>
            </a:r>
            <a:r>
              <a:rPr lang="en-US" dirty="0"/>
              <a:t>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Fin2_NASDAQ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PPPFin2_NASDAQ</Template>
  <TotalTime>14</TotalTime>
  <Words>151</Words>
  <Application>Microsoft PowerPoint</Application>
  <PresentationFormat>Custom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</vt:lpstr>
      <vt:lpstr>Arial</vt:lpstr>
      <vt:lpstr>Times New Roman</vt:lpstr>
      <vt:lpstr>PPPFin2_NASDAQ</vt:lpstr>
      <vt:lpstr>METODOLOGI PENELITIAN  PEMBANGUNAN MASYARAKAT   </vt:lpstr>
      <vt:lpstr>PENDAHULUN </vt:lpstr>
      <vt:lpstr>PENGERTIAN PERILAKU SOSIAL </vt:lpstr>
      <vt:lpstr>lanjutan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 PEMBANGUNAN MASYARAKAT   </dc:title>
  <dc:creator>user</dc:creator>
  <cp:lastModifiedBy>user</cp:lastModifiedBy>
  <cp:revision>2</cp:revision>
  <dcterms:created xsi:type="dcterms:W3CDTF">2011-09-30T04:44:24Z</dcterms:created>
  <dcterms:modified xsi:type="dcterms:W3CDTF">2011-09-30T04:58:35Z</dcterms:modified>
</cp:coreProperties>
</file>